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5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701" r:id="rId2"/>
    <p:sldMasterId id="2147483710" r:id="rId3"/>
  </p:sldMasterIdLst>
  <p:notesMasterIdLst>
    <p:notesMasterId r:id="rId37"/>
  </p:notesMasterIdLst>
  <p:sldIdLst>
    <p:sldId id="7573" r:id="rId4"/>
    <p:sldId id="257" r:id="rId5"/>
    <p:sldId id="7592" r:id="rId6"/>
    <p:sldId id="7588" r:id="rId7"/>
    <p:sldId id="7625" r:id="rId8"/>
    <p:sldId id="7599" r:id="rId9"/>
    <p:sldId id="7619" r:id="rId10"/>
    <p:sldId id="7620" r:id="rId11"/>
    <p:sldId id="7621" r:id="rId12"/>
    <p:sldId id="7636" r:id="rId13"/>
    <p:sldId id="7637" r:id="rId14"/>
    <p:sldId id="7622" r:id="rId15"/>
    <p:sldId id="7605" r:id="rId16"/>
    <p:sldId id="7627" r:id="rId17"/>
    <p:sldId id="7628" r:id="rId18"/>
    <p:sldId id="7598" r:id="rId19"/>
    <p:sldId id="7566" r:id="rId20"/>
    <p:sldId id="7609" r:id="rId21"/>
    <p:sldId id="7610" r:id="rId22"/>
    <p:sldId id="7603" r:id="rId23"/>
    <p:sldId id="7612" r:id="rId24"/>
    <p:sldId id="7611" r:id="rId25"/>
    <p:sldId id="7613" r:id="rId26"/>
    <p:sldId id="7604" r:id="rId27"/>
    <p:sldId id="7614" r:id="rId28"/>
    <p:sldId id="7629" r:id="rId29"/>
    <p:sldId id="7606" r:id="rId30"/>
    <p:sldId id="7607" r:id="rId31"/>
    <p:sldId id="7630" r:id="rId32"/>
    <p:sldId id="7631" r:id="rId33"/>
    <p:sldId id="7635" r:id="rId34"/>
    <p:sldId id="7632" r:id="rId35"/>
    <p:sldId id="7634" r:id="rId36"/>
  </p:sldIdLst>
  <p:sldSz cx="12188825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464"/>
    <a:srgbClr val="BAD7D7"/>
    <a:srgbClr val="E4EEEF"/>
    <a:srgbClr val="93C3C2"/>
    <a:srgbClr val="DBB84F"/>
    <a:srgbClr val="B7D5D5"/>
    <a:srgbClr val="B8D8D7"/>
    <a:srgbClr val="CFE3E4"/>
    <a:srgbClr val="D6E4E5"/>
    <a:srgbClr val="CAA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4549D7-C4BC-485E-9509-216571EB3C06}" v="1074" dt="2022-10-30T21:12:36.702"/>
    <p1510:client id="{6B364EC9-B0CE-4502-8494-17EEB6ACB025}" v="2721" dt="2022-10-30T19:18:44.039"/>
    <p1510:client id="{99587A27-7449-41CE-B125-A3DB49256719}" v="844" dt="2022-10-30T21:23:49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Lizhou" userId="S::lwang109@ur.rochester.edu::ff35d5c4-3b42-4ef8-8e42-75d12bb2a2d6" providerId="AD" clId="Web-{9B3CB2CF-44CD-4EB8-9C50-279B54604537}"/>
    <pc:docChg chg="addSld delSld modSld sldOrd">
      <pc:chgData name="Wang, Lizhou" userId="S::lwang109@ur.rochester.edu::ff35d5c4-3b42-4ef8-8e42-75d12bb2a2d6" providerId="AD" clId="Web-{9B3CB2CF-44CD-4EB8-9C50-279B54604537}" dt="2022-10-29T21:01:47.584" v="1096" actId="20577"/>
      <pc:docMkLst>
        <pc:docMk/>
      </pc:docMkLst>
      <pc:sldChg chg="modSp">
        <pc:chgData name="Wang, Lizhou" userId="S::lwang109@ur.rochester.edu::ff35d5c4-3b42-4ef8-8e42-75d12bb2a2d6" providerId="AD" clId="Web-{9B3CB2CF-44CD-4EB8-9C50-279B54604537}" dt="2022-10-29T19:48:32.791" v="19" actId="20577"/>
        <pc:sldMkLst>
          <pc:docMk/>
          <pc:sldMk cId="4045041917" sldId="7566"/>
        </pc:sldMkLst>
        <pc:spChg chg="mod">
          <ac:chgData name="Wang, Lizhou" userId="S::lwang109@ur.rochester.edu::ff35d5c4-3b42-4ef8-8e42-75d12bb2a2d6" providerId="AD" clId="Web-{9B3CB2CF-44CD-4EB8-9C50-279B54604537}" dt="2022-10-29T19:48:32.791" v="19" actId="20577"/>
          <ac:spMkLst>
            <pc:docMk/>
            <pc:sldMk cId="4045041917" sldId="7566"/>
            <ac:spMk id="15" creationId="{5BCDF4A5-A217-0A46-A9BE-86AC17B47B72}"/>
          </ac:spMkLst>
        </pc:spChg>
      </pc:sldChg>
      <pc:sldChg chg="modSp">
        <pc:chgData name="Wang, Lizhou" userId="S::lwang109@ur.rochester.edu::ff35d5c4-3b42-4ef8-8e42-75d12bb2a2d6" providerId="AD" clId="Web-{9B3CB2CF-44CD-4EB8-9C50-279B54604537}" dt="2022-10-29T19:55:10.528" v="32" actId="20577"/>
        <pc:sldMkLst>
          <pc:docMk/>
          <pc:sldMk cId="1316255210" sldId="7598"/>
        </pc:sldMkLst>
        <pc:spChg chg="mod">
          <ac:chgData name="Wang, Lizhou" userId="S::lwang109@ur.rochester.edu::ff35d5c4-3b42-4ef8-8e42-75d12bb2a2d6" providerId="AD" clId="Web-{9B3CB2CF-44CD-4EB8-9C50-279B54604537}" dt="2022-10-29T19:55:10.528" v="32" actId="20577"/>
          <ac:spMkLst>
            <pc:docMk/>
            <pc:sldMk cId="1316255210" sldId="7598"/>
            <ac:spMk id="18" creationId="{36F66629-1E52-B346-9DEE-485F5D3583EA}"/>
          </ac:spMkLst>
        </pc:spChg>
      </pc:sldChg>
      <pc:sldChg chg="addSp delSp modSp add ord replId addAnim delAnim">
        <pc:chgData name="Wang, Lizhou" userId="S::lwang109@ur.rochester.edu::ff35d5c4-3b42-4ef8-8e42-75d12bb2a2d6" providerId="AD" clId="Web-{9B3CB2CF-44CD-4EB8-9C50-279B54604537}" dt="2022-10-29T21:01:47.584" v="1096" actId="20577"/>
        <pc:sldMkLst>
          <pc:docMk/>
          <pc:sldMk cId="1459045914" sldId="7605"/>
        </pc:sldMkLst>
        <pc:spChg chg="del mod topLvl">
          <ac:chgData name="Wang, Lizhou" userId="S::lwang109@ur.rochester.edu::ff35d5c4-3b42-4ef8-8e42-75d12bb2a2d6" providerId="AD" clId="Web-{9B3CB2CF-44CD-4EB8-9C50-279B54604537}" dt="2022-10-29T20:10:45.925" v="50"/>
          <ac:spMkLst>
            <pc:docMk/>
            <pc:sldMk cId="1459045914" sldId="7605"/>
            <ac:spMk id="11" creationId="{00000000-0000-0000-0000-000000000000}"/>
          </ac:spMkLst>
        </pc:spChg>
        <pc:spChg chg="mod topLvl">
          <ac:chgData name="Wang, Lizhou" userId="S::lwang109@ur.rochester.edu::ff35d5c4-3b42-4ef8-8e42-75d12bb2a2d6" providerId="AD" clId="Web-{9B3CB2CF-44CD-4EB8-9C50-279B54604537}" dt="2022-10-29T20:21:23.980" v="163" actId="20577"/>
          <ac:spMkLst>
            <pc:docMk/>
            <pc:sldMk cId="1459045914" sldId="7605"/>
            <ac:spMk id="12" creationId="{00000000-0000-0000-0000-000000000000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09:18.531" v="38" actId="20577"/>
          <ac:spMkLst>
            <pc:docMk/>
            <pc:sldMk cId="1459045914" sldId="7605"/>
            <ac:spMk id="19" creationId="{00000000-0000-0000-0000-000000000000}"/>
          </ac:spMkLst>
        </pc:spChg>
        <pc:spChg chg="del mod topLvl">
          <ac:chgData name="Wang, Lizhou" userId="S::lwang109@ur.rochester.edu::ff35d5c4-3b42-4ef8-8e42-75d12bb2a2d6" providerId="AD" clId="Web-{9B3CB2CF-44CD-4EB8-9C50-279B54604537}" dt="2022-10-29T20:11:42.661" v="84"/>
          <ac:spMkLst>
            <pc:docMk/>
            <pc:sldMk cId="1459045914" sldId="7605"/>
            <ac:spMk id="26" creationId="{00000000-0000-0000-0000-000000000000}"/>
          </ac:spMkLst>
        </pc:spChg>
        <pc:spChg chg="mod topLvl">
          <ac:chgData name="Wang, Lizhou" userId="S::lwang109@ur.rochester.edu::ff35d5c4-3b42-4ef8-8e42-75d12bb2a2d6" providerId="AD" clId="Web-{9B3CB2CF-44CD-4EB8-9C50-279B54604537}" dt="2022-10-29T20:21:21.324" v="162" actId="20577"/>
          <ac:spMkLst>
            <pc:docMk/>
            <pc:sldMk cId="1459045914" sldId="7605"/>
            <ac:spMk id="27" creationId="{00000000-0000-0000-0000-000000000000}"/>
          </ac:spMkLst>
        </pc:spChg>
        <pc:spChg chg="del topLvl">
          <ac:chgData name="Wang, Lizhou" userId="S::lwang109@ur.rochester.edu::ff35d5c4-3b42-4ef8-8e42-75d12bb2a2d6" providerId="AD" clId="Web-{9B3CB2CF-44CD-4EB8-9C50-279B54604537}" dt="2022-10-29T20:13:05.836" v="97"/>
          <ac:spMkLst>
            <pc:docMk/>
            <pc:sldMk cId="1459045914" sldId="7605"/>
            <ac:spMk id="33" creationId="{00000000-0000-0000-0000-000000000000}"/>
          </ac:spMkLst>
        </pc:spChg>
        <pc:spChg chg="mod topLvl">
          <ac:chgData name="Wang, Lizhou" userId="S::lwang109@ur.rochester.edu::ff35d5c4-3b42-4ef8-8e42-75d12bb2a2d6" providerId="AD" clId="Web-{9B3CB2CF-44CD-4EB8-9C50-279B54604537}" dt="2022-10-29T20:21:16.995" v="161" actId="20577"/>
          <ac:spMkLst>
            <pc:docMk/>
            <pc:sldMk cId="1459045914" sldId="7605"/>
            <ac:spMk id="34" creationId="{00000000-0000-0000-0000-000000000000}"/>
          </ac:spMkLst>
        </pc:spChg>
        <pc:spChg chg="add mod">
          <ac:chgData name="Wang, Lizhou" userId="S::lwang109@ur.rochester.edu::ff35d5c4-3b42-4ef8-8e42-75d12bb2a2d6" providerId="AD" clId="Web-{9B3CB2CF-44CD-4EB8-9C50-279B54604537}" dt="2022-10-29T21:01:47.584" v="1096" actId="20577"/>
          <ac:spMkLst>
            <pc:docMk/>
            <pc:sldMk cId="1459045914" sldId="7605"/>
            <ac:spMk id="36" creationId="{08E729E9-CA76-42AE-0A21-80D38058FC41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14:26.792" v="122" actId="14100"/>
          <ac:spMkLst>
            <pc:docMk/>
            <pc:sldMk cId="1459045914" sldId="7605"/>
            <ac:spMk id="37" creationId="{70BD0D9E-73D5-5240-B703-A1A45DB17EE9}"/>
          </ac:spMkLst>
        </pc:spChg>
        <pc:grpChg chg="del mod">
          <ac:chgData name="Wang, Lizhou" userId="S::lwang109@ur.rochester.edu::ff35d5c4-3b42-4ef8-8e42-75d12bb2a2d6" providerId="AD" clId="Web-{9B3CB2CF-44CD-4EB8-9C50-279B54604537}" dt="2022-10-29T20:10:45.925" v="50"/>
          <ac:grpSpMkLst>
            <pc:docMk/>
            <pc:sldMk cId="1459045914" sldId="7605"/>
            <ac:grpSpMk id="10" creationId="{00000000-0000-0000-0000-000000000000}"/>
          </ac:grpSpMkLst>
        </pc:grpChg>
        <pc:grpChg chg="del mod">
          <ac:chgData name="Wang, Lizhou" userId="S::lwang109@ur.rochester.edu::ff35d5c4-3b42-4ef8-8e42-75d12bb2a2d6" providerId="AD" clId="Web-{9B3CB2CF-44CD-4EB8-9C50-279B54604537}" dt="2022-10-29T20:09:15.812" v="37"/>
          <ac:grpSpMkLst>
            <pc:docMk/>
            <pc:sldMk cId="1459045914" sldId="7605"/>
            <ac:grpSpMk id="13" creationId="{00000000-0000-0000-0000-000000000000}"/>
          </ac:grpSpMkLst>
        </pc:grpChg>
        <pc:grpChg chg="del">
          <ac:chgData name="Wang, Lizhou" userId="S::lwang109@ur.rochester.edu::ff35d5c4-3b42-4ef8-8e42-75d12bb2a2d6" providerId="AD" clId="Web-{9B3CB2CF-44CD-4EB8-9C50-279B54604537}" dt="2022-10-29T20:09:33.328" v="39"/>
          <ac:grpSpMkLst>
            <pc:docMk/>
            <pc:sldMk cId="1459045914" sldId="7605"/>
            <ac:grpSpMk id="17" creationId="{00000000-0000-0000-0000-000000000000}"/>
          </ac:grpSpMkLst>
        </pc:grpChg>
        <pc:grpChg chg="mod">
          <ac:chgData name="Wang, Lizhou" userId="S::lwang109@ur.rochester.edu::ff35d5c4-3b42-4ef8-8e42-75d12bb2a2d6" providerId="AD" clId="Web-{9B3CB2CF-44CD-4EB8-9C50-279B54604537}" dt="2022-10-29T20:19:04.069" v="135" actId="1076"/>
          <ac:grpSpMkLst>
            <pc:docMk/>
            <pc:sldMk cId="1459045914" sldId="7605"/>
            <ac:grpSpMk id="21" creationId="{00000000-0000-0000-0000-000000000000}"/>
          </ac:grpSpMkLst>
        </pc:grpChg>
        <pc:grpChg chg="del mod">
          <ac:chgData name="Wang, Lizhou" userId="S::lwang109@ur.rochester.edu::ff35d5c4-3b42-4ef8-8e42-75d12bb2a2d6" providerId="AD" clId="Web-{9B3CB2CF-44CD-4EB8-9C50-279B54604537}" dt="2022-10-29T20:11:42.661" v="84"/>
          <ac:grpSpMkLst>
            <pc:docMk/>
            <pc:sldMk cId="1459045914" sldId="7605"/>
            <ac:grpSpMk id="25" creationId="{00000000-0000-0000-0000-000000000000}"/>
          </ac:grpSpMkLst>
        </pc:grpChg>
        <pc:grpChg chg="mod">
          <ac:chgData name="Wang, Lizhou" userId="S::lwang109@ur.rochester.edu::ff35d5c4-3b42-4ef8-8e42-75d12bb2a2d6" providerId="AD" clId="Web-{9B3CB2CF-44CD-4EB8-9C50-279B54604537}" dt="2022-10-29T20:18:54.396" v="133" actId="1076"/>
          <ac:grpSpMkLst>
            <pc:docMk/>
            <pc:sldMk cId="1459045914" sldId="7605"/>
            <ac:grpSpMk id="28" creationId="{00000000-0000-0000-0000-000000000000}"/>
          </ac:grpSpMkLst>
        </pc:grpChg>
        <pc:grpChg chg="del">
          <ac:chgData name="Wang, Lizhou" userId="S::lwang109@ur.rochester.edu::ff35d5c4-3b42-4ef8-8e42-75d12bb2a2d6" providerId="AD" clId="Web-{9B3CB2CF-44CD-4EB8-9C50-279B54604537}" dt="2022-10-29T20:13:05.836" v="97"/>
          <ac:grpSpMkLst>
            <pc:docMk/>
            <pc:sldMk cId="1459045914" sldId="7605"/>
            <ac:grpSpMk id="32" creationId="{00000000-0000-0000-0000-000000000000}"/>
          </ac:grpSpMkLst>
        </pc:grpChg>
        <pc:grpChg chg="add mod">
          <ac:chgData name="Wang, Lizhou" userId="S::lwang109@ur.rochester.edu::ff35d5c4-3b42-4ef8-8e42-75d12bb2a2d6" providerId="AD" clId="Web-{9B3CB2CF-44CD-4EB8-9C50-279B54604537}" dt="2022-10-29T20:18:07.910" v="127" actId="1076"/>
          <ac:grpSpMkLst>
            <pc:docMk/>
            <pc:sldMk cId="1459045914" sldId="7605"/>
            <ac:grpSpMk id="35" creationId="{7A2EA5D7-A739-EAE5-C037-4DD4ED89930F}"/>
          </ac:grpSpMkLst>
        </pc:grpChg>
      </pc:sldChg>
      <pc:sldChg chg="delSp modSp add ord replId">
        <pc:chgData name="Wang, Lizhou" userId="S::lwang109@ur.rochester.edu::ff35d5c4-3b42-4ef8-8e42-75d12bb2a2d6" providerId="AD" clId="Web-{9B3CB2CF-44CD-4EB8-9C50-279B54604537}" dt="2022-10-29T20:35:10.500" v="629" actId="20577"/>
        <pc:sldMkLst>
          <pc:docMk/>
          <pc:sldMk cId="272850944" sldId="7606"/>
        </pc:sldMkLst>
        <pc:spChg chg="mod">
          <ac:chgData name="Wang, Lizhou" userId="S::lwang109@ur.rochester.edu::ff35d5c4-3b42-4ef8-8e42-75d12bb2a2d6" providerId="AD" clId="Web-{9B3CB2CF-44CD-4EB8-9C50-279B54604537}" dt="2022-10-29T20:27:22.497" v="274" actId="14100"/>
          <ac:spMkLst>
            <pc:docMk/>
            <pc:sldMk cId="272850944" sldId="7606"/>
            <ac:spMk id="13" creationId="{E34175D9-DB31-472C-9611-889945B91C30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30:24.098" v="467" actId="20577"/>
          <ac:spMkLst>
            <pc:docMk/>
            <pc:sldMk cId="272850944" sldId="7606"/>
            <ac:spMk id="14" creationId="{1DC66542-F663-4DCC-9943-02B4D1FCAF4D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24:55.945" v="205" actId="20577"/>
          <ac:spMkLst>
            <pc:docMk/>
            <pc:sldMk cId="272850944" sldId="7606"/>
            <ac:spMk id="16" creationId="{A284ACFB-D182-448A-A97F-3F7159573534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30:43.255" v="472" actId="20577"/>
          <ac:spMkLst>
            <pc:docMk/>
            <pc:sldMk cId="272850944" sldId="7606"/>
            <ac:spMk id="17" creationId="{C54B050A-E88B-4954-9E42-709B78269753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22:59.640" v="186" actId="14100"/>
          <ac:spMkLst>
            <pc:docMk/>
            <pc:sldMk cId="272850944" sldId="7606"/>
            <ac:spMk id="18" creationId="{BDD8898E-E91F-3444-9063-4A63142C75FD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32:11.477" v="483" actId="14100"/>
          <ac:spMkLst>
            <pc:docMk/>
            <pc:sldMk cId="272850944" sldId="7606"/>
            <ac:spMk id="20" creationId="{374A2FD8-54E9-49C5-A440-320650E42918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35:10.500" v="629" actId="20577"/>
          <ac:spMkLst>
            <pc:docMk/>
            <pc:sldMk cId="272850944" sldId="7606"/>
            <ac:spMk id="21" creationId="{B7980E9C-D45E-4B53-95E4-89BD839E7AA0}"/>
          </ac:spMkLst>
        </pc:spChg>
        <pc:picChg chg="del">
          <ac:chgData name="Wang, Lizhou" userId="S::lwang109@ur.rochester.edu::ff35d5c4-3b42-4ef8-8e42-75d12bb2a2d6" providerId="AD" clId="Web-{9B3CB2CF-44CD-4EB8-9C50-279B54604537}" dt="2022-10-29T20:22:11.498" v="166"/>
          <ac:picMkLst>
            <pc:docMk/>
            <pc:sldMk cId="272850944" sldId="7606"/>
            <ac:picMk id="1026" creationId="{B0AFB622-20BF-6CE8-E994-6DADFA208B65}"/>
          </ac:picMkLst>
        </pc:picChg>
      </pc:sldChg>
      <pc:sldChg chg="modSp add replId">
        <pc:chgData name="Wang, Lizhou" userId="S::lwang109@ur.rochester.edu::ff35d5c4-3b42-4ef8-8e42-75d12bb2a2d6" providerId="AD" clId="Web-{9B3CB2CF-44CD-4EB8-9C50-279B54604537}" dt="2022-10-29T20:47:14.952" v="848" actId="14100"/>
        <pc:sldMkLst>
          <pc:docMk/>
          <pc:sldMk cId="4186656238" sldId="7607"/>
        </pc:sldMkLst>
        <pc:spChg chg="mod">
          <ac:chgData name="Wang, Lizhou" userId="S::lwang109@ur.rochester.edu::ff35d5c4-3b42-4ef8-8e42-75d12bb2a2d6" providerId="AD" clId="Web-{9B3CB2CF-44CD-4EB8-9C50-279B54604537}" dt="2022-10-29T20:41:05.813" v="643" actId="14100"/>
          <ac:spMkLst>
            <pc:docMk/>
            <pc:sldMk cId="4186656238" sldId="7607"/>
            <ac:spMk id="13" creationId="{E34175D9-DB31-472C-9611-889945B91C30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40:56.266" v="637" actId="20577"/>
          <ac:spMkLst>
            <pc:docMk/>
            <pc:sldMk cId="4186656238" sldId="7607"/>
            <ac:spMk id="14" creationId="{1DC66542-F663-4DCC-9943-02B4D1FCAF4D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46:07.606" v="840" actId="14100"/>
          <ac:spMkLst>
            <pc:docMk/>
            <pc:sldMk cId="4186656238" sldId="7607"/>
            <ac:spMk id="16" creationId="{A284ACFB-D182-448A-A97F-3F7159573534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42:38.770" v="674" actId="20577"/>
          <ac:spMkLst>
            <pc:docMk/>
            <pc:sldMk cId="4186656238" sldId="7607"/>
            <ac:spMk id="17" creationId="{C54B050A-E88B-4954-9E42-709B78269753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47:14.952" v="848" actId="14100"/>
          <ac:spMkLst>
            <pc:docMk/>
            <pc:sldMk cId="4186656238" sldId="7607"/>
            <ac:spMk id="18" creationId="{BDD8898E-E91F-3444-9063-4A63142C75FD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46:01.950" v="835" actId="20577"/>
          <ac:spMkLst>
            <pc:docMk/>
            <pc:sldMk cId="4186656238" sldId="7607"/>
            <ac:spMk id="21" creationId="{B7980E9C-D45E-4B53-95E4-89BD839E7AA0}"/>
          </ac:spMkLst>
        </pc:spChg>
      </pc:sldChg>
      <pc:sldChg chg="modSp add del replId">
        <pc:chgData name="Wang, Lizhou" userId="S::lwang109@ur.rochester.edu::ff35d5c4-3b42-4ef8-8e42-75d12bb2a2d6" providerId="AD" clId="Web-{9B3CB2CF-44CD-4EB8-9C50-279B54604537}" dt="2022-10-29T20:48:55.987" v="865"/>
        <pc:sldMkLst>
          <pc:docMk/>
          <pc:sldMk cId="303902840" sldId="7608"/>
        </pc:sldMkLst>
        <pc:spChg chg="mod">
          <ac:chgData name="Wang, Lizhou" userId="S::lwang109@ur.rochester.edu::ff35d5c4-3b42-4ef8-8e42-75d12bb2a2d6" providerId="AD" clId="Web-{9B3CB2CF-44CD-4EB8-9C50-279B54604537}" dt="2022-10-29T20:48:47.425" v="864" actId="20577"/>
          <ac:spMkLst>
            <pc:docMk/>
            <pc:sldMk cId="303902840" sldId="7608"/>
            <ac:spMk id="39" creationId="{00000000-0000-0000-0000-000000000000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48:27.674" v="861" actId="1076"/>
          <ac:spMkLst>
            <pc:docMk/>
            <pc:sldMk cId="303902840" sldId="7608"/>
            <ac:spMk id="65" creationId="{00000000-0000-0000-0000-000000000000}"/>
          </ac:spMkLst>
        </pc:spChg>
      </pc:sldChg>
      <pc:sldChg chg="addSp delSp modSp add replId">
        <pc:chgData name="Wang, Lizhou" userId="S::lwang109@ur.rochester.edu::ff35d5c4-3b42-4ef8-8e42-75d12bb2a2d6" providerId="AD" clId="Web-{9B3CB2CF-44CD-4EB8-9C50-279B54604537}" dt="2022-10-29T21:01:33.755" v="1084" actId="20577"/>
        <pc:sldMkLst>
          <pc:docMk/>
          <pc:sldMk cId="2590097811" sldId="7608"/>
        </pc:sldMkLst>
        <pc:spChg chg="del">
          <ac:chgData name="Wang, Lizhou" userId="S::lwang109@ur.rochester.edu::ff35d5c4-3b42-4ef8-8e42-75d12bb2a2d6" providerId="AD" clId="Web-{9B3CB2CF-44CD-4EB8-9C50-279B54604537}" dt="2022-10-29T20:57:52.527" v="1035"/>
          <ac:spMkLst>
            <pc:docMk/>
            <pc:sldMk cId="2590097811" sldId="7608"/>
            <ac:spMk id="102" creationId="{28E84EDA-2D46-40C7-AFAE-AC2E160415C4}"/>
          </ac:spMkLst>
        </pc:spChg>
        <pc:spChg chg="del">
          <ac:chgData name="Wang, Lizhou" userId="S::lwang109@ur.rochester.edu::ff35d5c4-3b42-4ef8-8e42-75d12bb2a2d6" providerId="AD" clId="Web-{9B3CB2CF-44CD-4EB8-9C50-279B54604537}" dt="2022-10-29T21:00:09.799" v="1061"/>
          <ac:spMkLst>
            <pc:docMk/>
            <pc:sldMk cId="2590097811" sldId="7608"/>
            <ac:spMk id="103" creationId="{1D5BE6E1-CDD9-42E7-92D4-BE7F447B771E}"/>
          </ac:spMkLst>
        </pc:spChg>
        <pc:spChg chg="del mod">
          <ac:chgData name="Wang, Lizhou" userId="S::lwang109@ur.rochester.edu::ff35d5c4-3b42-4ef8-8e42-75d12bb2a2d6" providerId="AD" clId="Web-{9B3CB2CF-44CD-4EB8-9C50-279B54604537}" dt="2022-10-29T20:52:36.308" v="937"/>
          <ac:spMkLst>
            <pc:docMk/>
            <pc:sldMk cId="2590097811" sldId="7608"/>
            <ac:spMk id="104" creationId="{F92F0DAE-0440-46E9-B054-692D2A4505FD}"/>
          </ac:spMkLst>
        </pc:spChg>
        <pc:spChg chg="del mod">
          <ac:chgData name="Wang, Lizhou" userId="S::lwang109@ur.rochester.edu::ff35d5c4-3b42-4ef8-8e42-75d12bb2a2d6" providerId="AD" clId="Web-{9B3CB2CF-44CD-4EB8-9C50-279B54604537}" dt="2022-10-29T20:57:03.803" v="1023"/>
          <ac:spMkLst>
            <pc:docMk/>
            <pc:sldMk cId="2590097811" sldId="7608"/>
            <ac:spMk id="107" creationId="{40FCE2FA-6E33-40A8-9EB0-D16C9E185D41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57:58.996" v="1038" actId="20577"/>
          <ac:spMkLst>
            <pc:docMk/>
            <pc:sldMk cId="2590097811" sldId="7608"/>
            <ac:spMk id="109" creationId="{C0B48341-6543-4B37-885A-B9568F1B9527}"/>
          </ac:spMkLst>
        </pc:spChg>
        <pc:spChg chg="mod">
          <ac:chgData name="Wang, Lizhou" userId="S::lwang109@ur.rochester.edu::ff35d5c4-3b42-4ef8-8e42-75d12bb2a2d6" providerId="AD" clId="Web-{9B3CB2CF-44CD-4EB8-9C50-279B54604537}" dt="2022-10-29T21:00:14.737" v="1064" actId="20577"/>
          <ac:spMkLst>
            <pc:docMk/>
            <pc:sldMk cId="2590097811" sldId="7608"/>
            <ac:spMk id="110" creationId="{A08D9BD8-D47C-4947-B392-AD3E82B35CD2}"/>
          </ac:spMkLst>
        </pc:spChg>
        <pc:spChg chg="mod">
          <ac:chgData name="Wang, Lizhou" userId="S::lwang109@ur.rochester.edu::ff35d5c4-3b42-4ef8-8e42-75d12bb2a2d6" providerId="AD" clId="Web-{9B3CB2CF-44CD-4EB8-9C50-279B54604537}" dt="2022-10-29T21:01:22.989" v="1081" actId="20577"/>
          <ac:spMkLst>
            <pc:docMk/>
            <pc:sldMk cId="2590097811" sldId="7608"/>
            <ac:spMk id="111" creationId="{75A31B75-786B-4EBE-A114-91A3DB6049DC}"/>
          </ac:spMkLst>
        </pc:spChg>
        <pc:spChg chg="mod">
          <ac:chgData name="Wang, Lizhou" userId="S::lwang109@ur.rochester.edu::ff35d5c4-3b42-4ef8-8e42-75d12bb2a2d6" providerId="AD" clId="Web-{9B3CB2CF-44CD-4EB8-9C50-279B54604537}" dt="2022-10-29T21:01:33.755" v="1084" actId="20577"/>
          <ac:spMkLst>
            <pc:docMk/>
            <pc:sldMk cId="2590097811" sldId="7608"/>
            <ac:spMk id="112" creationId="{C31202D7-9EAE-477A-98AA-BD20FDAA801B}"/>
          </ac:spMkLst>
        </pc:spChg>
        <pc:spChg chg="add del">
          <ac:chgData name="Wang, Lizhou" userId="S::lwang109@ur.rochester.edu::ff35d5c4-3b42-4ef8-8e42-75d12bb2a2d6" providerId="AD" clId="Web-{9B3CB2CF-44CD-4EB8-9C50-279B54604537}" dt="2022-10-29T20:58:02.090" v="1040"/>
          <ac:spMkLst>
            <pc:docMk/>
            <pc:sldMk cId="2590097811" sldId="7608"/>
            <ac:spMk id="114" creationId="{E3D482BC-58A1-B354-AE09-5428C301F1D2}"/>
          </ac:spMkLst>
        </pc:spChg>
        <pc:spChg chg="add mod">
          <ac:chgData name="Wang, Lizhou" userId="S::lwang109@ur.rochester.edu::ff35d5c4-3b42-4ef8-8e42-75d12bb2a2d6" providerId="AD" clId="Web-{9B3CB2CF-44CD-4EB8-9C50-279B54604537}" dt="2022-10-29T20:59:52.752" v="1060" actId="20577"/>
          <ac:spMkLst>
            <pc:docMk/>
            <pc:sldMk cId="2590097811" sldId="7608"/>
            <ac:spMk id="115" creationId="{F80A0285-CC2F-87D8-6B76-D91760FF9B7D}"/>
          </ac:spMkLst>
        </pc:spChg>
        <pc:spChg chg="mod">
          <ac:chgData name="Wang, Lizhou" userId="S::lwang109@ur.rochester.edu::ff35d5c4-3b42-4ef8-8e42-75d12bb2a2d6" providerId="AD" clId="Web-{9B3CB2CF-44CD-4EB8-9C50-279B54604537}" dt="2022-10-29T20:50:18.350" v="879" actId="14100"/>
          <ac:spMkLst>
            <pc:docMk/>
            <pc:sldMk cId="2590097811" sldId="7608"/>
            <ac:spMk id="116" creationId="{A559E0C7-C854-7840-8C25-693308214F87}"/>
          </ac:spMkLst>
        </pc:spChg>
        <pc:spChg chg="add del">
          <ac:chgData name="Wang, Lizhou" userId="S::lwang109@ur.rochester.edu::ff35d5c4-3b42-4ef8-8e42-75d12bb2a2d6" providerId="AD" clId="Web-{9B3CB2CF-44CD-4EB8-9C50-279B54604537}" dt="2022-10-29T20:59:11.969" v="1046"/>
          <ac:spMkLst>
            <pc:docMk/>
            <pc:sldMk cId="2590097811" sldId="7608"/>
            <ac:spMk id="117" creationId="{EF53570B-5F41-D99E-F522-D8BC4029A391}"/>
          </ac:spMkLst>
        </pc:spChg>
        <pc:spChg chg="add del">
          <ac:chgData name="Wang, Lizhou" userId="S::lwang109@ur.rochester.edu::ff35d5c4-3b42-4ef8-8e42-75d12bb2a2d6" providerId="AD" clId="Web-{9B3CB2CF-44CD-4EB8-9C50-279B54604537}" dt="2022-10-29T21:00:19.003" v="1066"/>
          <ac:spMkLst>
            <pc:docMk/>
            <pc:sldMk cId="2590097811" sldId="7608"/>
            <ac:spMk id="118" creationId="{FAA2F80A-6697-5E10-4EF6-A7FBF5817170}"/>
          </ac:spMkLst>
        </pc:spChg>
        <pc:spChg chg="add mod">
          <ac:chgData name="Wang, Lizhou" userId="S::lwang109@ur.rochester.edu::ff35d5c4-3b42-4ef8-8e42-75d12bb2a2d6" providerId="AD" clId="Web-{9B3CB2CF-44CD-4EB8-9C50-279B54604537}" dt="2022-10-29T21:01:17.208" v="1079" actId="20577"/>
          <ac:spMkLst>
            <pc:docMk/>
            <pc:sldMk cId="2590097811" sldId="7608"/>
            <ac:spMk id="119" creationId="{CA70586F-75DB-0DD4-5DD1-56B63E609EF5}"/>
          </ac:spMkLst>
        </pc:spChg>
        <pc:grpChg chg="mod">
          <ac:chgData name="Wang, Lizhou" userId="S::lwang109@ur.rochester.edu::ff35d5c4-3b42-4ef8-8e42-75d12bb2a2d6" providerId="AD" clId="Web-{9B3CB2CF-44CD-4EB8-9C50-279B54604537}" dt="2022-10-29T20:56:16.191" v="1017" actId="1076"/>
          <ac:grpSpMkLst>
            <pc:docMk/>
            <pc:sldMk cId="2590097811" sldId="7608"/>
            <ac:grpSpMk id="2" creationId="{DF135BF4-008C-4CFD-B43B-9565374D61DA}"/>
          </ac:grpSpMkLst>
        </pc:grpChg>
      </pc:sldChg>
    </pc:docChg>
  </pc:docChgLst>
  <pc:docChgLst>
    <pc:chgData name="Kong, Deyao" userId="87ea37cf-852f-43b4-96a3-2023b3509b67" providerId="ADAL" clId="{99587A27-7449-41CE-B125-A3DB49256719}"/>
    <pc:docChg chg="undo redo custSel addSld delSld modSld">
      <pc:chgData name="Kong, Deyao" userId="87ea37cf-852f-43b4-96a3-2023b3509b67" providerId="ADAL" clId="{99587A27-7449-41CE-B125-A3DB49256719}" dt="2022-10-30T21:23:49.846" v="812" actId="20577"/>
      <pc:docMkLst>
        <pc:docMk/>
      </pc:docMkLst>
      <pc:sldChg chg="addSp modSp mod modAnim">
        <pc:chgData name="Kong, Deyao" userId="87ea37cf-852f-43b4-96a3-2023b3509b67" providerId="ADAL" clId="{99587A27-7449-41CE-B125-A3DB49256719}" dt="2022-10-30T21:23:49.846" v="812" actId="20577"/>
        <pc:sldMkLst>
          <pc:docMk/>
          <pc:sldMk cId="1218058099" sldId="7607"/>
        </pc:sldMkLst>
        <pc:spChg chg="mod">
          <ac:chgData name="Kong, Deyao" userId="87ea37cf-852f-43b4-96a3-2023b3509b67" providerId="ADAL" clId="{99587A27-7449-41CE-B125-A3DB49256719}" dt="2022-10-30T21:23:49.846" v="812" actId="20577"/>
          <ac:spMkLst>
            <pc:docMk/>
            <pc:sldMk cId="1218058099" sldId="7607"/>
            <ac:spMk id="21" creationId="{B7980E9C-D45E-4B53-95E4-89BD839E7AA0}"/>
          </ac:spMkLst>
        </pc:spChg>
        <pc:grpChg chg="add mod">
          <ac:chgData name="Kong, Deyao" userId="87ea37cf-852f-43b4-96a3-2023b3509b67" providerId="ADAL" clId="{99587A27-7449-41CE-B125-A3DB49256719}" dt="2022-10-30T20:44:46.064" v="420" actId="164"/>
          <ac:grpSpMkLst>
            <pc:docMk/>
            <pc:sldMk cId="1218058099" sldId="7607"/>
            <ac:grpSpMk id="7" creationId="{ED3404F6-A5DB-E94A-C356-712FB9C8362D}"/>
          </ac:grpSpMkLst>
        </pc:grpChg>
        <pc:picChg chg="add mod">
          <ac:chgData name="Kong, Deyao" userId="87ea37cf-852f-43b4-96a3-2023b3509b67" providerId="ADAL" clId="{99587A27-7449-41CE-B125-A3DB49256719}" dt="2022-10-30T20:44:46.064" v="420" actId="164"/>
          <ac:picMkLst>
            <pc:docMk/>
            <pc:sldMk cId="1218058099" sldId="7607"/>
            <ac:picMk id="5" creationId="{42F8AA9D-27D2-F84B-B454-CCA831FFC8FC}"/>
          </ac:picMkLst>
        </pc:picChg>
        <pc:picChg chg="mod modCrop">
          <ac:chgData name="Kong, Deyao" userId="87ea37cf-852f-43b4-96a3-2023b3509b67" providerId="ADAL" clId="{99587A27-7449-41CE-B125-A3DB49256719}" dt="2022-10-30T20:44:46.064" v="420" actId="164"/>
          <ac:picMkLst>
            <pc:docMk/>
            <pc:sldMk cId="1218058099" sldId="7607"/>
            <ac:picMk id="6" creationId="{B36A200F-51E1-157F-2990-68BE5E055652}"/>
          </ac:picMkLst>
        </pc:picChg>
        <pc:picChg chg="mod">
          <ac:chgData name="Kong, Deyao" userId="87ea37cf-852f-43b4-96a3-2023b3509b67" providerId="ADAL" clId="{99587A27-7449-41CE-B125-A3DB49256719}" dt="2022-10-30T20:44:46.064" v="420" actId="164"/>
          <ac:picMkLst>
            <pc:docMk/>
            <pc:sldMk cId="1218058099" sldId="7607"/>
            <ac:picMk id="1026" creationId="{96DFEB2D-20BE-11F8-AD15-696BC0FC3EEF}"/>
          </ac:picMkLst>
        </pc:picChg>
      </pc:sldChg>
      <pc:sldChg chg="addSp delSp mod">
        <pc:chgData name="Kong, Deyao" userId="87ea37cf-852f-43b4-96a3-2023b3509b67" providerId="ADAL" clId="{99587A27-7449-41CE-B125-A3DB49256719}" dt="2022-10-30T20:08:12.512" v="1" actId="22"/>
        <pc:sldMkLst>
          <pc:docMk/>
          <pc:sldMk cId="844952259" sldId="7610"/>
        </pc:sldMkLst>
        <pc:spChg chg="add del">
          <ac:chgData name="Kong, Deyao" userId="87ea37cf-852f-43b4-96a3-2023b3509b67" providerId="ADAL" clId="{99587A27-7449-41CE-B125-A3DB49256719}" dt="2022-10-30T20:08:12.512" v="1" actId="22"/>
          <ac:spMkLst>
            <pc:docMk/>
            <pc:sldMk cId="844952259" sldId="7610"/>
            <ac:spMk id="4" creationId="{8548B30E-6445-906D-1485-99A4E26D8A4B}"/>
          </ac:spMkLst>
        </pc:spChg>
      </pc:sldChg>
      <pc:sldChg chg="modAnim">
        <pc:chgData name="Kong, Deyao" userId="87ea37cf-852f-43b4-96a3-2023b3509b67" providerId="ADAL" clId="{99587A27-7449-41CE-B125-A3DB49256719}" dt="2022-10-30T20:35:01.142" v="123"/>
        <pc:sldMkLst>
          <pc:docMk/>
          <pc:sldMk cId="310345183" sldId="7614"/>
        </pc:sldMkLst>
      </pc:sldChg>
      <pc:sldChg chg="addSp delSp modSp modAnim">
        <pc:chgData name="Kong, Deyao" userId="87ea37cf-852f-43b4-96a3-2023b3509b67" providerId="ADAL" clId="{99587A27-7449-41CE-B125-A3DB49256719}" dt="2022-10-30T20:26:20.499" v="92" actId="478"/>
        <pc:sldMkLst>
          <pc:docMk/>
          <pc:sldMk cId="3872622757" sldId="7620"/>
        </pc:sldMkLst>
        <pc:spChg chg="mod">
          <ac:chgData name="Kong, Deyao" userId="87ea37cf-852f-43b4-96a3-2023b3509b67" providerId="ADAL" clId="{99587A27-7449-41CE-B125-A3DB49256719}" dt="2022-10-30T20:23:37.974" v="60" actId="1076"/>
          <ac:spMkLst>
            <pc:docMk/>
            <pc:sldMk cId="3872622757" sldId="7620"/>
            <ac:spMk id="4" creationId="{FE919D6D-D643-A75B-8CF1-59CF86E1EAD9}"/>
          </ac:spMkLst>
        </pc:spChg>
        <pc:spChg chg="mod">
          <ac:chgData name="Kong, Deyao" userId="87ea37cf-852f-43b4-96a3-2023b3509b67" providerId="ADAL" clId="{99587A27-7449-41CE-B125-A3DB49256719}" dt="2022-10-30T20:23:37.974" v="60" actId="1076"/>
          <ac:spMkLst>
            <pc:docMk/>
            <pc:sldMk cId="3872622757" sldId="7620"/>
            <ac:spMk id="5" creationId="{EDC12833-C9E8-29A6-309C-4EA66DB13B9E}"/>
          </ac:spMkLst>
        </pc:spChg>
        <pc:spChg chg="mod">
          <ac:chgData name="Kong, Deyao" userId="87ea37cf-852f-43b4-96a3-2023b3509b67" providerId="ADAL" clId="{99587A27-7449-41CE-B125-A3DB49256719}" dt="2022-10-30T20:23:37.974" v="60" actId="1076"/>
          <ac:spMkLst>
            <pc:docMk/>
            <pc:sldMk cId="3872622757" sldId="7620"/>
            <ac:spMk id="6" creationId="{44EF3C42-EA67-9181-0114-5A92860567A5}"/>
          </ac:spMkLst>
        </pc:spChg>
        <pc:spChg chg="mod">
          <ac:chgData name="Kong, Deyao" userId="87ea37cf-852f-43b4-96a3-2023b3509b67" providerId="ADAL" clId="{99587A27-7449-41CE-B125-A3DB49256719}" dt="2022-10-30T20:23:37.974" v="60" actId="1076"/>
          <ac:spMkLst>
            <pc:docMk/>
            <pc:sldMk cId="3872622757" sldId="7620"/>
            <ac:spMk id="7" creationId="{97F7A47C-3D9D-B06C-12B9-34E6348FEF26}"/>
          </ac:spMkLst>
        </pc:spChg>
        <pc:spChg chg="mod">
          <ac:chgData name="Kong, Deyao" userId="87ea37cf-852f-43b4-96a3-2023b3509b67" providerId="ADAL" clId="{99587A27-7449-41CE-B125-A3DB49256719}" dt="2022-10-30T20:24:54.456" v="77" actId="1076"/>
          <ac:spMkLst>
            <pc:docMk/>
            <pc:sldMk cId="3872622757" sldId="7620"/>
            <ac:spMk id="9" creationId="{6B4AD0B7-20BE-A345-2CDF-542F193756F8}"/>
          </ac:spMkLst>
        </pc:spChg>
        <pc:spChg chg="mod">
          <ac:chgData name="Kong, Deyao" userId="87ea37cf-852f-43b4-96a3-2023b3509b67" providerId="ADAL" clId="{99587A27-7449-41CE-B125-A3DB49256719}" dt="2022-10-30T20:24:54.456" v="77" actId="1076"/>
          <ac:spMkLst>
            <pc:docMk/>
            <pc:sldMk cId="3872622757" sldId="7620"/>
            <ac:spMk id="10" creationId="{73A1615D-7DCA-6184-EC4D-DC385BAC4D50}"/>
          </ac:spMkLst>
        </pc:spChg>
        <pc:spChg chg="mod">
          <ac:chgData name="Kong, Deyao" userId="87ea37cf-852f-43b4-96a3-2023b3509b67" providerId="ADAL" clId="{99587A27-7449-41CE-B125-A3DB49256719}" dt="2022-10-30T20:24:54.456" v="77" actId="1076"/>
          <ac:spMkLst>
            <pc:docMk/>
            <pc:sldMk cId="3872622757" sldId="7620"/>
            <ac:spMk id="11" creationId="{01C6121A-D4C1-D148-240B-0D3275B10A32}"/>
          </ac:spMkLst>
        </pc:spChg>
        <pc:spChg chg="mod">
          <ac:chgData name="Kong, Deyao" userId="87ea37cf-852f-43b4-96a3-2023b3509b67" providerId="ADAL" clId="{99587A27-7449-41CE-B125-A3DB49256719}" dt="2022-10-30T20:24:54.456" v="77" actId="1076"/>
          <ac:spMkLst>
            <pc:docMk/>
            <pc:sldMk cId="3872622757" sldId="7620"/>
            <ac:spMk id="12" creationId="{18934350-D32A-9E3E-EBBD-A55FFB8FE9FA}"/>
          </ac:spMkLst>
        </pc:spChg>
        <pc:spChg chg="add mod">
          <ac:chgData name="Kong, Deyao" userId="87ea37cf-852f-43b4-96a3-2023b3509b67" providerId="ADAL" clId="{99587A27-7449-41CE-B125-A3DB49256719}" dt="2022-10-30T20:24:48.556" v="73" actId="571"/>
          <ac:spMkLst>
            <pc:docMk/>
            <pc:sldMk cId="3872622757" sldId="7620"/>
            <ac:spMk id="13" creationId="{1B9EBD27-CC2F-8171-B7B8-8F72588FDB7F}"/>
          </ac:spMkLst>
        </pc:spChg>
        <pc:spChg chg="mod">
          <ac:chgData name="Kong, Deyao" userId="87ea37cf-852f-43b4-96a3-2023b3509b67" providerId="ADAL" clId="{99587A27-7449-41CE-B125-A3DB49256719}" dt="2022-10-30T20:26:14.524" v="90" actId="1076"/>
          <ac:spMkLst>
            <pc:docMk/>
            <pc:sldMk cId="3872622757" sldId="7620"/>
            <ac:spMk id="15" creationId="{00000000-0000-0000-0000-000000000000}"/>
          </ac:spMkLst>
        </pc:spChg>
        <pc:spChg chg="mod">
          <ac:chgData name="Kong, Deyao" userId="87ea37cf-852f-43b4-96a3-2023b3509b67" providerId="ADAL" clId="{99587A27-7449-41CE-B125-A3DB49256719}" dt="2022-10-30T20:26:14.524" v="90" actId="1076"/>
          <ac:spMkLst>
            <pc:docMk/>
            <pc:sldMk cId="3872622757" sldId="7620"/>
            <ac:spMk id="16" creationId="{00000000-0000-0000-0000-000000000000}"/>
          </ac:spMkLst>
        </pc:spChg>
        <pc:spChg chg="mod">
          <ac:chgData name="Kong, Deyao" userId="87ea37cf-852f-43b4-96a3-2023b3509b67" providerId="ADAL" clId="{99587A27-7449-41CE-B125-A3DB49256719}" dt="2022-10-30T20:26:14.524" v="90" actId="1076"/>
          <ac:spMkLst>
            <pc:docMk/>
            <pc:sldMk cId="3872622757" sldId="7620"/>
            <ac:spMk id="17" creationId="{00000000-0000-0000-0000-000000000000}"/>
          </ac:spMkLst>
        </pc:spChg>
        <pc:spChg chg="mod">
          <ac:chgData name="Kong, Deyao" userId="87ea37cf-852f-43b4-96a3-2023b3509b67" providerId="ADAL" clId="{99587A27-7449-41CE-B125-A3DB49256719}" dt="2022-10-30T20:26:14.524" v="90" actId="1076"/>
          <ac:spMkLst>
            <pc:docMk/>
            <pc:sldMk cId="3872622757" sldId="7620"/>
            <ac:spMk id="18" creationId="{00000000-0000-0000-0000-000000000000}"/>
          </ac:spMkLst>
        </pc:spChg>
        <pc:spChg chg="mod">
          <ac:chgData name="Kong, Deyao" userId="87ea37cf-852f-43b4-96a3-2023b3509b67" providerId="ADAL" clId="{99587A27-7449-41CE-B125-A3DB49256719}" dt="2022-10-30T20:26:19.659" v="91" actId="1076"/>
          <ac:spMkLst>
            <pc:docMk/>
            <pc:sldMk cId="3872622757" sldId="7620"/>
            <ac:spMk id="20" creationId="{C65119B3-951C-C9F7-6849-D9DA7DA9BCFD}"/>
          </ac:spMkLst>
        </pc:spChg>
        <pc:spChg chg="mod">
          <ac:chgData name="Kong, Deyao" userId="87ea37cf-852f-43b4-96a3-2023b3509b67" providerId="ADAL" clId="{99587A27-7449-41CE-B125-A3DB49256719}" dt="2022-10-30T20:26:19.659" v="91" actId="1076"/>
          <ac:spMkLst>
            <pc:docMk/>
            <pc:sldMk cId="3872622757" sldId="7620"/>
            <ac:spMk id="21" creationId="{739B1D3E-6A5F-1BFD-79B3-5B5E52C22D37}"/>
          </ac:spMkLst>
        </pc:spChg>
        <pc:spChg chg="mod">
          <ac:chgData name="Kong, Deyao" userId="87ea37cf-852f-43b4-96a3-2023b3509b67" providerId="ADAL" clId="{99587A27-7449-41CE-B125-A3DB49256719}" dt="2022-10-30T20:26:19.659" v="91" actId="1076"/>
          <ac:spMkLst>
            <pc:docMk/>
            <pc:sldMk cId="3872622757" sldId="7620"/>
            <ac:spMk id="22" creationId="{CEA109BF-77CD-CB3E-5675-68A4B87D6319}"/>
          </ac:spMkLst>
        </pc:spChg>
        <pc:spChg chg="mod">
          <ac:chgData name="Kong, Deyao" userId="87ea37cf-852f-43b4-96a3-2023b3509b67" providerId="ADAL" clId="{99587A27-7449-41CE-B125-A3DB49256719}" dt="2022-10-30T20:26:19.659" v="91" actId="1076"/>
          <ac:spMkLst>
            <pc:docMk/>
            <pc:sldMk cId="3872622757" sldId="7620"/>
            <ac:spMk id="23" creationId="{A8C76E1D-1D3B-EBA3-1FAF-38529B3601B0}"/>
          </ac:spMkLst>
        </pc:spChg>
        <pc:grpChg chg="add del mod">
          <ac:chgData name="Kong, Deyao" userId="87ea37cf-852f-43b4-96a3-2023b3509b67" providerId="ADAL" clId="{99587A27-7449-41CE-B125-A3DB49256719}" dt="2022-10-30T20:23:38.407" v="61"/>
          <ac:grpSpMkLst>
            <pc:docMk/>
            <pc:sldMk cId="3872622757" sldId="7620"/>
            <ac:grpSpMk id="3" creationId="{3CFD5683-7356-DFB4-2F81-0FB34A7775CB}"/>
          </ac:grpSpMkLst>
        </pc:grpChg>
        <pc:grpChg chg="add del mod">
          <ac:chgData name="Kong, Deyao" userId="87ea37cf-852f-43b4-96a3-2023b3509b67" providerId="ADAL" clId="{99587A27-7449-41CE-B125-A3DB49256719}" dt="2022-10-30T20:25:39.489" v="87" actId="478"/>
          <ac:grpSpMkLst>
            <pc:docMk/>
            <pc:sldMk cId="3872622757" sldId="7620"/>
            <ac:grpSpMk id="8" creationId="{B6E0421F-99F0-6234-AE99-F2A5386AD476}"/>
          </ac:grpSpMkLst>
        </pc:grpChg>
        <pc:grpChg chg="add del mod">
          <ac:chgData name="Kong, Deyao" userId="87ea37cf-852f-43b4-96a3-2023b3509b67" providerId="ADAL" clId="{99587A27-7449-41CE-B125-A3DB49256719}" dt="2022-10-30T20:26:14.524" v="90" actId="1076"/>
          <ac:grpSpMkLst>
            <pc:docMk/>
            <pc:sldMk cId="3872622757" sldId="7620"/>
            <ac:grpSpMk id="14" creationId="{00000000-0000-0000-0000-000000000000}"/>
          </ac:grpSpMkLst>
        </pc:grpChg>
        <pc:grpChg chg="add del mod">
          <ac:chgData name="Kong, Deyao" userId="87ea37cf-852f-43b4-96a3-2023b3509b67" providerId="ADAL" clId="{99587A27-7449-41CE-B125-A3DB49256719}" dt="2022-10-30T20:26:20.499" v="92" actId="478"/>
          <ac:grpSpMkLst>
            <pc:docMk/>
            <pc:sldMk cId="3872622757" sldId="7620"/>
            <ac:grpSpMk id="19" creationId="{BF811C76-C7A2-B608-0EF9-8904F3B33344}"/>
          </ac:grpSpMkLst>
        </pc:grpChg>
      </pc:sldChg>
      <pc:sldChg chg="addSp delSp modSp mod addAnim delAnim modAnim">
        <pc:chgData name="Kong, Deyao" userId="87ea37cf-852f-43b4-96a3-2023b3509b67" providerId="ADAL" clId="{99587A27-7449-41CE-B125-A3DB49256719}" dt="2022-10-30T21:16:07.115" v="648" actId="1076"/>
        <pc:sldMkLst>
          <pc:docMk/>
          <pc:sldMk cId="2640092095" sldId="7621"/>
        </pc:sldMkLst>
        <pc:spChg chg="mod">
          <ac:chgData name="Kong, Deyao" userId="87ea37cf-852f-43b4-96a3-2023b3509b67" providerId="ADAL" clId="{99587A27-7449-41CE-B125-A3DB49256719}" dt="2022-10-30T21:16:07.115" v="648" actId="1076"/>
          <ac:spMkLst>
            <pc:docMk/>
            <pc:sldMk cId="2640092095" sldId="7621"/>
            <ac:spMk id="36" creationId="{81DBC048-9864-4E41-A589-80DD5C185DC2}"/>
          </ac:spMkLst>
        </pc:spChg>
        <pc:graphicFrameChg chg="add del">
          <ac:chgData name="Kong, Deyao" userId="87ea37cf-852f-43b4-96a3-2023b3509b67" providerId="ADAL" clId="{99587A27-7449-41CE-B125-A3DB49256719}" dt="2022-10-30T21:15:47.137" v="643" actId="478"/>
          <ac:graphicFrameMkLst>
            <pc:docMk/>
            <pc:sldMk cId="2640092095" sldId="7621"/>
            <ac:graphicFrameMk id="9" creationId="{5FD79C2F-6E72-3EB4-CD98-CD87DA978A66}"/>
          </ac:graphicFrameMkLst>
        </pc:graphicFrameChg>
        <pc:graphicFrameChg chg="add del">
          <ac:chgData name="Kong, Deyao" userId="87ea37cf-852f-43b4-96a3-2023b3509b67" providerId="ADAL" clId="{99587A27-7449-41CE-B125-A3DB49256719}" dt="2022-10-30T21:15:47.137" v="643" actId="478"/>
          <ac:graphicFrameMkLst>
            <pc:docMk/>
            <pc:sldMk cId="2640092095" sldId="7621"/>
            <ac:graphicFrameMk id="10" creationId="{6B68D817-1EA4-E056-0D10-5D3C419EE8AA}"/>
          </ac:graphicFrameMkLst>
        </pc:graphicFrameChg>
        <pc:picChg chg="add del mod">
          <ac:chgData name="Kong, Deyao" userId="87ea37cf-852f-43b4-96a3-2023b3509b67" providerId="ADAL" clId="{99587A27-7449-41CE-B125-A3DB49256719}" dt="2022-10-30T21:15:46.860" v="642" actId="1076"/>
          <ac:picMkLst>
            <pc:docMk/>
            <pc:sldMk cId="2640092095" sldId="7621"/>
            <ac:picMk id="7" creationId="{43F95AEB-4EBE-C5D4-1727-30DA9FF524C5}"/>
          </ac:picMkLst>
        </pc:picChg>
        <pc:picChg chg="add del">
          <ac:chgData name="Kong, Deyao" userId="87ea37cf-852f-43b4-96a3-2023b3509b67" providerId="ADAL" clId="{99587A27-7449-41CE-B125-A3DB49256719}" dt="2022-10-30T21:15:47.137" v="643" actId="478"/>
          <ac:picMkLst>
            <pc:docMk/>
            <pc:sldMk cId="2640092095" sldId="7621"/>
            <ac:picMk id="8" creationId="{316B4F5B-6BCD-7F6D-9F8C-5A82928A35BE}"/>
          </ac:picMkLst>
        </pc:picChg>
        <pc:picChg chg="add del mod">
          <ac:chgData name="Kong, Deyao" userId="87ea37cf-852f-43b4-96a3-2023b3509b67" providerId="ADAL" clId="{99587A27-7449-41CE-B125-A3DB49256719}" dt="2022-10-30T21:14:57.225" v="622"/>
          <ac:picMkLst>
            <pc:docMk/>
            <pc:sldMk cId="2640092095" sldId="7621"/>
            <ac:picMk id="12" creationId="{417C77FF-E678-090D-9C3E-0690A22F5A1B}"/>
          </ac:picMkLst>
        </pc:picChg>
        <pc:picChg chg="add del mod">
          <ac:chgData name="Kong, Deyao" userId="87ea37cf-852f-43b4-96a3-2023b3509b67" providerId="ADAL" clId="{99587A27-7449-41CE-B125-A3DB49256719}" dt="2022-10-30T21:14:57.225" v="622"/>
          <ac:picMkLst>
            <pc:docMk/>
            <pc:sldMk cId="2640092095" sldId="7621"/>
            <ac:picMk id="13" creationId="{ABF2DBA3-BF2B-1912-1DD3-DA584832D655}"/>
          </ac:picMkLst>
        </pc:picChg>
        <pc:picChg chg="add del mod">
          <ac:chgData name="Kong, Deyao" userId="87ea37cf-852f-43b4-96a3-2023b3509b67" providerId="ADAL" clId="{99587A27-7449-41CE-B125-A3DB49256719}" dt="2022-10-30T21:14:57.225" v="622"/>
          <ac:picMkLst>
            <pc:docMk/>
            <pc:sldMk cId="2640092095" sldId="7621"/>
            <ac:picMk id="14" creationId="{7C0D46DF-FF6C-A9F2-8803-748F4718EE30}"/>
          </ac:picMkLst>
        </pc:picChg>
        <pc:picChg chg="add del mod">
          <ac:chgData name="Kong, Deyao" userId="87ea37cf-852f-43b4-96a3-2023b3509b67" providerId="ADAL" clId="{99587A27-7449-41CE-B125-A3DB49256719}" dt="2022-10-30T21:14:57.225" v="622"/>
          <ac:picMkLst>
            <pc:docMk/>
            <pc:sldMk cId="2640092095" sldId="7621"/>
            <ac:picMk id="15" creationId="{F3C3D7EC-EDBF-E73F-B305-FB147507F83E}"/>
          </ac:picMkLst>
        </pc:picChg>
        <pc:picChg chg="add del mod">
          <ac:chgData name="Kong, Deyao" userId="87ea37cf-852f-43b4-96a3-2023b3509b67" providerId="ADAL" clId="{99587A27-7449-41CE-B125-A3DB49256719}" dt="2022-10-30T21:14:57.225" v="622"/>
          <ac:picMkLst>
            <pc:docMk/>
            <pc:sldMk cId="2640092095" sldId="7621"/>
            <ac:picMk id="16" creationId="{8E3EC819-1428-4CE3-CA55-9ED08081D7ED}"/>
          </ac:picMkLst>
        </pc:picChg>
        <pc:picChg chg="add del mod">
          <ac:chgData name="Kong, Deyao" userId="87ea37cf-852f-43b4-96a3-2023b3509b67" providerId="ADAL" clId="{99587A27-7449-41CE-B125-A3DB49256719}" dt="2022-10-30T21:14:57.225" v="622"/>
          <ac:picMkLst>
            <pc:docMk/>
            <pc:sldMk cId="2640092095" sldId="7621"/>
            <ac:picMk id="17" creationId="{C17296AE-1A59-B5C6-89E9-041B7F9A26FB}"/>
          </ac:picMkLst>
        </pc:picChg>
        <pc:picChg chg="add del mod">
          <ac:chgData name="Kong, Deyao" userId="87ea37cf-852f-43b4-96a3-2023b3509b67" providerId="ADAL" clId="{99587A27-7449-41CE-B125-A3DB49256719}" dt="2022-10-30T21:15:45.428" v="637"/>
          <ac:picMkLst>
            <pc:docMk/>
            <pc:sldMk cId="2640092095" sldId="7621"/>
            <ac:picMk id="18" creationId="{57990134-B281-2D09-69A6-350AA7C92A91}"/>
          </ac:picMkLst>
        </pc:picChg>
        <pc:picChg chg="add del mod">
          <ac:chgData name="Kong, Deyao" userId="87ea37cf-852f-43b4-96a3-2023b3509b67" providerId="ADAL" clId="{99587A27-7449-41CE-B125-A3DB49256719}" dt="2022-10-30T21:15:45.428" v="637"/>
          <ac:picMkLst>
            <pc:docMk/>
            <pc:sldMk cId="2640092095" sldId="7621"/>
            <ac:picMk id="19" creationId="{47C6EA6E-F0B5-D74E-23CD-E3C47959F056}"/>
          </ac:picMkLst>
        </pc:picChg>
        <pc:picChg chg="add del mod">
          <ac:chgData name="Kong, Deyao" userId="87ea37cf-852f-43b4-96a3-2023b3509b67" providerId="ADAL" clId="{99587A27-7449-41CE-B125-A3DB49256719}" dt="2022-10-30T21:15:45.428" v="637"/>
          <ac:picMkLst>
            <pc:docMk/>
            <pc:sldMk cId="2640092095" sldId="7621"/>
            <ac:picMk id="20" creationId="{834C50DD-ABD1-DE72-6AB4-10C1003480AD}"/>
          </ac:picMkLst>
        </pc:picChg>
        <pc:picChg chg="add del mod">
          <ac:chgData name="Kong, Deyao" userId="87ea37cf-852f-43b4-96a3-2023b3509b67" providerId="ADAL" clId="{99587A27-7449-41CE-B125-A3DB49256719}" dt="2022-10-30T21:15:45.428" v="637"/>
          <ac:picMkLst>
            <pc:docMk/>
            <pc:sldMk cId="2640092095" sldId="7621"/>
            <ac:picMk id="21" creationId="{217B8A53-772D-9731-AB17-B96E2C258DE7}"/>
          </ac:picMkLst>
        </pc:picChg>
        <pc:picChg chg="add del mod">
          <ac:chgData name="Kong, Deyao" userId="87ea37cf-852f-43b4-96a3-2023b3509b67" providerId="ADAL" clId="{99587A27-7449-41CE-B125-A3DB49256719}" dt="2022-10-30T21:15:45.428" v="637"/>
          <ac:picMkLst>
            <pc:docMk/>
            <pc:sldMk cId="2640092095" sldId="7621"/>
            <ac:picMk id="22" creationId="{49351E9A-FA8D-BEE3-BF91-B013FC49B387}"/>
          </ac:picMkLst>
        </pc:picChg>
        <pc:picChg chg="add del mod">
          <ac:chgData name="Kong, Deyao" userId="87ea37cf-852f-43b4-96a3-2023b3509b67" providerId="ADAL" clId="{99587A27-7449-41CE-B125-A3DB49256719}" dt="2022-10-30T21:15:45.428" v="637"/>
          <ac:picMkLst>
            <pc:docMk/>
            <pc:sldMk cId="2640092095" sldId="7621"/>
            <ac:picMk id="23" creationId="{0560CAAC-6F3F-9786-A273-D5F986E59003}"/>
          </ac:picMkLst>
        </pc:picChg>
        <pc:picChg chg="add del mod">
          <ac:chgData name="Kong, Deyao" userId="87ea37cf-852f-43b4-96a3-2023b3509b67" providerId="ADAL" clId="{99587A27-7449-41CE-B125-A3DB49256719}" dt="2022-10-30T21:15:44.607" v="634"/>
          <ac:picMkLst>
            <pc:docMk/>
            <pc:sldMk cId="2640092095" sldId="7621"/>
            <ac:picMk id="24" creationId="{08C46056-4B5E-9F58-58AA-B26F868759AB}"/>
          </ac:picMkLst>
        </pc:picChg>
      </pc:sldChg>
      <pc:sldChg chg="addSp delSp modSp mod delAnim modAnim">
        <pc:chgData name="Kong, Deyao" userId="87ea37cf-852f-43b4-96a3-2023b3509b67" providerId="ADAL" clId="{99587A27-7449-41CE-B125-A3DB49256719}" dt="2022-10-30T21:12:29.956" v="614" actId="108"/>
        <pc:sldMkLst>
          <pc:docMk/>
          <pc:sldMk cId="100863469" sldId="7622"/>
        </pc:sldMkLst>
        <pc:graphicFrameChg chg="add del mod">
          <ac:chgData name="Kong, Deyao" userId="87ea37cf-852f-43b4-96a3-2023b3509b67" providerId="ADAL" clId="{99587A27-7449-41CE-B125-A3DB49256719}" dt="2022-10-30T20:54:27.499" v="498" actId="478"/>
          <ac:graphicFrameMkLst>
            <pc:docMk/>
            <pc:sldMk cId="100863469" sldId="7622"/>
            <ac:graphicFrameMk id="3" creationId="{E317C536-8125-816B-06B8-CCA49518E3AB}"/>
          </ac:graphicFrameMkLst>
        </pc:graphicFrameChg>
        <pc:graphicFrameChg chg="add del mod">
          <ac:chgData name="Kong, Deyao" userId="87ea37cf-852f-43b4-96a3-2023b3509b67" providerId="ADAL" clId="{99587A27-7449-41CE-B125-A3DB49256719}" dt="2022-10-30T20:59:05.605" v="509" actId="478"/>
          <ac:graphicFrameMkLst>
            <pc:docMk/>
            <pc:sldMk cId="100863469" sldId="7622"/>
            <ac:graphicFrameMk id="4" creationId="{619F128E-A085-9B77-DC38-FF66E83CB66A}"/>
          </ac:graphicFrameMkLst>
        </pc:graphicFrameChg>
        <pc:graphicFrameChg chg="add del mod">
          <ac:chgData name="Kong, Deyao" userId="87ea37cf-852f-43b4-96a3-2023b3509b67" providerId="ADAL" clId="{99587A27-7449-41CE-B125-A3DB49256719}" dt="2022-10-30T21:03:58.707" v="521" actId="478"/>
          <ac:graphicFrameMkLst>
            <pc:docMk/>
            <pc:sldMk cId="100863469" sldId="7622"/>
            <ac:graphicFrameMk id="5" creationId="{942DE1C1-2B38-59DD-9C19-BB2C3E972CDD}"/>
          </ac:graphicFrameMkLst>
        </pc:graphicFrameChg>
        <pc:graphicFrameChg chg="add del mod">
          <ac:chgData name="Kong, Deyao" userId="87ea37cf-852f-43b4-96a3-2023b3509b67" providerId="ADAL" clId="{99587A27-7449-41CE-B125-A3DB49256719}" dt="2022-10-30T21:08:47.933" v="558" actId="21"/>
          <ac:graphicFrameMkLst>
            <pc:docMk/>
            <pc:sldMk cId="100863469" sldId="7622"/>
            <ac:graphicFrameMk id="6" creationId="{140EED8D-61DC-00AC-5186-9DAE7C1747CB}"/>
          </ac:graphicFrameMkLst>
        </pc:graphicFrameChg>
        <pc:graphicFrameChg chg="add mod">
          <ac:chgData name="Kong, Deyao" userId="87ea37cf-852f-43b4-96a3-2023b3509b67" providerId="ADAL" clId="{99587A27-7449-41CE-B125-A3DB49256719}" dt="2022-10-30T21:10:06.523" v="584" actId="20577"/>
          <ac:graphicFrameMkLst>
            <pc:docMk/>
            <pc:sldMk cId="100863469" sldId="7622"/>
            <ac:graphicFrameMk id="7" creationId="{3FFB8029-5846-01F9-EC82-90FF820B0C41}"/>
          </ac:graphicFrameMkLst>
        </pc:graphicFrameChg>
        <pc:graphicFrameChg chg="add del mod">
          <ac:chgData name="Kong, Deyao" userId="87ea37cf-852f-43b4-96a3-2023b3509b67" providerId="ADAL" clId="{99587A27-7449-41CE-B125-A3DB49256719}" dt="2022-10-30T21:08:55.345" v="562"/>
          <ac:graphicFrameMkLst>
            <pc:docMk/>
            <pc:sldMk cId="100863469" sldId="7622"/>
            <ac:graphicFrameMk id="9" creationId="{36755226-80CF-F161-644D-784C32727B57}"/>
          </ac:graphicFrameMkLst>
        </pc:graphicFrameChg>
        <pc:graphicFrameChg chg="add mod">
          <ac:chgData name="Kong, Deyao" userId="87ea37cf-852f-43b4-96a3-2023b3509b67" providerId="ADAL" clId="{99587A27-7449-41CE-B125-A3DB49256719}" dt="2022-10-30T21:10:48.828" v="594" actId="1076"/>
          <ac:graphicFrameMkLst>
            <pc:docMk/>
            <pc:sldMk cId="100863469" sldId="7622"/>
            <ac:graphicFrameMk id="10" creationId="{E3E911EC-21F9-0888-424E-20E737E20CD4}"/>
          </ac:graphicFrameMkLst>
        </pc:graphicFrameChg>
        <pc:graphicFrameChg chg="mod modGraphic">
          <ac:chgData name="Kong, Deyao" userId="87ea37cf-852f-43b4-96a3-2023b3509b67" providerId="ADAL" clId="{99587A27-7449-41CE-B125-A3DB49256719}" dt="2022-10-30T21:12:29.956" v="614" actId="108"/>
          <ac:graphicFrameMkLst>
            <pc:docMk/>
            <pc:sldMk cId="100863469" sldId="7622"/>
            <ac:graphicFrameMk id="17" creationId="{AA610D01-8486-4B9B-A60E-314AA5CD4BDF}"/>
          </ac:graphicFrameMkLst>
        </pc:graphicFrameChg>
        <pc:graphicFrameChg chg="del">
          <ac:chgData name="Kong, Deyao" userId="87ea37cf-852f-43b4-96a3-2023b3509b67" providerId="ADAL" clId="{99587A27-7449-41CE-B125-A3DB49256719}" dt="2022-10-30T20:58:45.241" v="499" actId="478"/>
          <ac:graphicFrameMkLst>
            <pc:docMk/>
            <pc:sldMk cId="100863469" sldId="7622"/>
            <ac:graphicFrameMk id="18" creationId="{6FF491AF-3BD4-58BD-0C47-7EAE216CCED6}"/>
          </ac:graphicFrameMkLst>
        </pc:graphicFrameChg>
      </pc:sldChg>
      <pc:sldChg chg="addSp delSp del mod delAnim modAnim">
        <pc:chgData name="Kong, Deyao" userId="87ea37cf-852f-43b4-96a3-2023b3509b67" providerId="ADAL" clId="{99587A27-7449-41CE-B125-A3DB49256719}" dt="2022-10-30T21:16:55.379" v="663" actId="47"/>
        <pc:sldMkLst>
          <pc:docMk/>
          <pc:sldMk cId="334965193" sldId="7623"/>
        </pc:sldMkLst>
        <pc:picChg chg="add del">
          <ac:chgData name="Kong, Deyao" userId="87ea37cf-852f-43b4-96a3-2023b3509b67" providerId="ADAL" clId="{99587A27-7449-41CE-B125-A3DB49256719}" dt="2022-10-30T21:15:53.799" v="645" actId="21"/>
          <ac:picMkLst>
            <pc:docMk/>
            <pc:sldMk cId="334965193" sldId="7623"/>
            <ac:picMk id="7" creationId="{43F95AEB-4EBE-C5D4-1727-30DA9FF524C5}"/>
          </ac:picMkLst>
        </pc:picChg>
        <pc:picChg chg="add del">
          <ac:chgData name="Kong, Deyao" userId="87ea37cf-852f-43b4-96a3-2023b3509b67" providerId="ADAL" clId="{99587A27-7449-41CE-B125-A3DB49256719}" dt="2022-10-30T21:16:02.326" v="646" actId="21"/>
          <ac:picMkLst>
            <pc:docMk/>
            <pc:sldMk cId="334965193" sldId="7623"/>
            <ac:picMk id="8" creationId="{4F05B829-DE5A-3FB8-E99E-171D65823A3C}"/>
          </ac:picMkLst>
        </pc:picChg>
        <pc:picChg chg="add del">
          <ac:chgData name="Kong, Deyao" userId="87ea37cf-852f-43b4-96a3-2023b3509b67" providerId="ADAL" clId="{99587A27-7449-41CE-B125-A3DB49256719}" dt="2022-10-30T21:16:02.326" v="646" actId="21"/>
          <ac:picMkLst>
            <pc:docMk/>
            <pc:sldMk cId="334965193" sldId="7623"/>
            <ac:picMk id="11" creationId="{9C2642CA-27CA-DA4A-6849-C9D12BE9641C}"/>
          </ac:picMkLst>
        </pc:picChg>
        <pc:picChg chg="add del">
          <ac:chgData name="Kong, Deyao" userId="87ea37cf-852f-43b4-96a3-2023b3509b67" providerId="ADAL" clId="{99587A27-7449-41CE-B125-A3DB49256719}" dt="2022-10-30T21:16:02.326" v="646" actId="21"/>
          <ac:picMkLst>
            <pc:docMk/>
            <pc:sldMk cId="334965193" sldId="7623"/>
            <ac:picMk id="12" creationId="{8198AAF4-1A2F-F337-04BD-BFD9815B380E}"/>
          </ac:picMkLst>
        </pc:picChg>
        <pc:picChg chg="add del">
          <ac:chgData name="Kong, Deyao" userId="87ea37cf-852f-43b4-96a3-2023b3509b67" providerId="ADAL" clId="{99587A27-7449-41CE-B125-A3DB49256719}" dt="2022-10-30T21:16:02.326" v="646" actId="21"/>
          <ac:picMkLst>
            <pc:docMk/>
            <pc:sldMk cId="334965193" sldId="7623"/>
            <ac:picMk id="13" creationId="{EABA8E62-ADF5-E348-8E4A-0849CA2F6B00}"/>
          </ac:picMkLst>
        </pc:picChg>
        <pc:picChg chg="add del">
          <ac:chgData name="Kong, Deyao" userId="87ea37cf-852f-43b4-96a3-2023b3509b67" providerId="ADAL" clId="{99587A27-7449-41CE-B125-A3DB49256719}" dt="2022-10-30T21:16:02.326" v="646" actId="21"/>
          <ac:picMkLst>
            <pc:docMk/>
            <pc:sldMk cId="334965193" sldId="7623"/>
            <ac:picMk id="14" creationId="{569FD99A-2452-1949-640E-AFC3F4C7198A}"/>
          </ac:picMkLst>
        </pc:picChg>
      </pc:sldChg>
      <pc:sldChg chg="delSp modSp del mod delAnim">
        <pc:chgData name="Kong, Deyao" userId="87ea37cf-852f-43b4-96a3-2023b3509b67" providerId="ADAL" clId="{99587A27-7449-41CE-B125-A3DB49256719}" dt="2022-10-30T21:17:55.987" v="677" actId="47"/>
        <pc:sldMkLst>
          <pc:docMk/>
          <pc:sldMk cId="1932698951" sldId="7624"/>
        </pc:sldMkLst>
        <pc:spChg chg="mod">
          <ac:chgData name="Kong, Deyao" userId="87ea37cf-852f-43b4-96a3-2023b3509b67" providerId="ADAL" clId="{99587A27-7449-41CE-B125-A3DB49256719}" dt="2022-10-30T21:17:22.083" v="667" actId="1076"/>
          <ac:spMkLst>
            <pc:docMk/>
            <pc:sldMk cId="1932698951" sldId="7624"/>
            <ac:spMk id="36" creationId="{81DBC048-9864-4E41-A589-80DD5C185DC2}"/>
          </ac:spMkLst>
        </pc:spChg>
        <pc:graphicFrameChg chg="del">
          <ac:chgData name="Kong, Deyao" userId="87ea37cf-852f-43b4-96a3-2023b3509b67" providerId="ADAL" clId="{99587A27-7449-41CE-B125-A3DB49256719}" dt="2022-10-30T21:17:25.157" v="668" actId="21"/>
          <ac:graphicFrameMkLst>
            <pc:docMk/>
            <pc:sldMk cId="1932698951" sldId="7624"/>
            <ac:graphicFrameMk id="9" creationId="{DFC026FD-F959-DF4A-DB7D-77A50ADFBF09}"/>
          </ac:graphicFrameMkLst>
        </pc:graphicFrameChg>
        <pc:graphicFrameChg chg="del">
          <ac:chgData name="Kong, Deyao" userId="87ea37cf-852f-43b4-96a3-2023b3509b67" providerId="ADAL" clId="{99587A27-7449-41CE-B125-A3DB49256719}" dt="2022-10-30T21:17:25.157" v="668" actId="21"/>
          <ac:graphicFrameMkLst>
            <pc:docMk/>
            <pc:sldMk cId="1932698951" sldId="7624"/>
            <ac:graphicFrameMk id="10" creationId="{4DE60FBD-24D5-5915-0D21-B797345F596E}"/>
          </ac:graphicFrameMkLst>
        </pc:graphicFrameChg>
        <pc:graphicFrameChg chg="del">
          <ac:chgData name="Kong, Deyao" userId="87ea37cf-852f-43b4-96a3-2023b3509b67" providerId="ADAL" clId="{99587A27-7449-41CE-B125-A3DB49256719}" dt="2022-10-30T21:17:25.157" v="668" actId="21"/>
          <ac:graphicFrameMkLst>
            <pc:docMk/>
            <pc:sldMk cId="1932698951" sldId="7624"/>
            <ac:graphicFrameMk id="15" creationId="{99CD998A-A1AF-BB76-B8E5-5626176CD082}"/>
          </ac:graphicFrameMkLst>
        </pc:graphicFrameChg>
        <pc:graphicFrameChg chg="del mod">
          <ac:chgData name="Kong, Deyao" userId="87ea37cf-852f-43b4-96a3-2023b3509b67" providerId="ADAL" clId="{99587A27-7449-41CE-B125-A3DB49256719}" dt="2022-10-30T21:17:25.157" v="668" actId="21"/>
          <ac:graphicFrameMkLst>
            <pc:docMk/>
            <pc:sldMk cId="1932698951" sldId="7624"/>
            <ac:graphicFrameMk id="20" creationId="{17C7F181-C740-1B80-973E-4DD041F9BDB8}"/>
          </ac:graphicFrameMkLst>
        </pc:graphicFrameChg>
        <pc:picChg chg="del">
          <ac:chgData name="Kong, Deyao" userId="87ea37cf-852f-43b4-96a3-2023b3509b67" providerId="ADAL" clId="{99587A27-7449-41CE-B125-A3DB49256719}" dt="2022-10-30T21:17:25.157" v="668" actId="21"/>
          <ac:picMkLst>
            <pc:docMk/>
            <pc:sldMk cId="1932698951" sldId="7624"/>
            <ac:picMk id="8" creationId="{4F05B829-DE5A-3FB8-E99E-171D65823A3C}"/>
          </ac:picMkLst>
        </pc:picChg>
        <pc:picChg chg="del">
          <ac:chgData name="Kong, Deyao" userId="87ea37cf-852f-43b4-96a3-2023b3509b67" providerId="ADAL" clId="{99587A27-7449-41CE-B125-A3DB49256719}" dt="2022-10-30T21:17:25.157" v="668" actId="21"/>
          <ac:picMkLst>
            <pc:docMk/>
            <pc:sldMk cId="1932698951" sldId="7624"/>
            <ac:picMk id="11" creationId="{9C2642CA-27CA-DA4A-6849-C9D12BE9641C}"/>
          </ac:picMkLst>
        </pc:picChg>
        <pc:picChg chg="del">
          <ac:chgData name="Kong, Deyao" userId="87ea37cf-852f-43b4-96a3-2023b3509b67" providerId="ADAL" clId="{99587A27-7449-41CE-B125-A3DB49256719}" dt="2022-10-30T21:17:25.157" v="668" actId="21"/>
          <ac:picMkLst>
            <pc:docMk/>
            <pc:sldMk cId="1932698951" sldId="7624"/>
            <ac:picMk id="12" creationId="{8198AAF4-1A2F-F337-04BD-BFD9815B380E}"/>
          </ac:picMkLst>
        </pc:picChg>
        <pc:picChg chg="del">
          <ac:chgData name="Kong, Deyao" userId="87ea37cf-852f-43b4-96a3-2023b3509b67" providerId="ADAL" clId="{99587A27-7449-41CE-B125-A3DB49256719}" dt="2022-10-30T21:17:25.157" v="668" actId="21"/>
          <ac:picMkLst>
            <pc:docMk/>
            <pc:sldMk cId="1932698951" sldId="7624"/>
            <ac:picMk id="13" creationId="{EABA8E62-ADF5-E348-8E4A-0849CA2F6B00}"/>
          </ac:picMkLst>
        </pc:picChg>
      </pc:sldChg>
      <pc:sldChg chg="addSp delSp mod">
        <pc:chgData name="Kong, Deyao" userId="87ea37cf-852f-43b4-96a3-2023b3509b67" providerId="ADAL" clId="{99587A27-7449-41CE-B125-A3DB49256719}" dt="2022-10-30T20:08:21.613" v="3" actId="22"/>
        <pc:sldMkLst>
          <pc:docMk/>
          <pc:sldMk cId="1935965846" sldId="7632"/>
        </pc:sldMkLst>
        <pc:spChg chg="add del">
          <ac:chgData name="Kong, Deyao" userId="87ea37cf-852f-43b4-96a3-2023b3509b67" providerId="ADAL" clId="{99587A27-7449-41CE-B125-A3DB49256719}" dt="2022-10-30T20:08:21.613" v="3" actId="22"/>
          <ac:spMkLst>
            <pc:docMk/>
            <pc:sldMk cId="1935965846" sldId="7632"/>
            <ac:spMk id="8" creationId="{99356504-3DAC-52D9-77C8-575BFA8E2AD6}"/>
          </ac:spMkLst>
        </pc:spChg>
      </pc:sldChg>
      <pc:sldChg chg="del">
        <pc:chgData name="Kong, Deyao" userId="87ea37cf-852f-43b4-96a3-2023b3509b67" providerId="ADAL" clId="{99587A27-7449-41CE-B125-A3DB49256719}" dt="2022-10-30T20:42:30.988" v="391" actId="47"/>
        <pc:sldMkLst>
          <pc:docMk/>
          <pc:sldMk cId="3761837531" sldId="7633"/>
        </pc:sldMkLst>
      </pc:sldChg>
      <pc:sldChg chg="addSp delSp modSp add mod modAnim">
        <pc:chgData name="Kong, Deyao" userId="87ea37cf-852f-43b4-96a3-2023b3509b67" providerId="ADAL" clId="{99587A27-7449-41CE-B125-A3DB49256719}" dt="2022-10-30T20:27:27.349" v="109" actId="255"/>
        <pc:sldMkLst>
          <pc:docMk/>
          <pc:sldMk cId="1879861545" sldId="7634"/>
        </pc:sldMkLst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2" creationId="{6A700D1C-8D62-D24F-852D-B286959CAB0F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3" creationId="{39ABD80C-5DAF-7343-9208-53DA8474FD18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4" creationId="{3328622E-1A87-144B-A3ED-9501BB59CFEF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5" creationId="{18DF0D03-8CC6-9443-AC7D-65D796837FF6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6" creationId="{E597935D-1D68-A044-86B0-D5E2BDC76BEA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7" creationId="{2EC76622-E2F0-2747-91DC-04E8B8FE57BD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8" creationId="{C6E9ABA8-FD89-F247-9DE7-75636DC6F471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9" creationId="{E1954550-0344-CD46-80A3-7656F993EDD6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0" creationId="{112934D0-0B3E-2649-A31D-A37E6DB75EF0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1" creationId="{A7344DED-1947-8E44-9004-35267EA6C3A1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2" creationId="{68CF809E-18C9-4045-B6F5-A8918C98B64E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3" creationId="{1B18D5FD-B0EE-1640-983A-82F9E54465FF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4" creationId="{B91B6A9A-2EAF-5146-B466-B3699C4EC76C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5" creationId="{5BCDF4A5-A217-0A46-A9BE-86AC17B47B72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6" creationId="{207D9E40-BD7B-4843-8710-89A0BFF8BE71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7" creationId="{FADB0F3E-08AD-FF4C-B60C-E3A122786636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8" creationId="{316BB1AE-ADFA-FA4F-901F-52936E73A8F9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19" creationId="{6538BC7C-8695-B744-8588-FD5D01B42B0F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20" creationId="{C0ED5D8B-37E5-8A4C-9391-267CE4EA754C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21" creationId="{A0EBDB73-0AB5-2A4C-9A30-154AF801B47B}"/>
          </ac:spMkLst>
        </pc:spChg>
        <pc:spChg chg="del">
          <ac:chgData name="Kong, Deyao" userId="87ea37cf-852f-43b4-96a3-2023b3509b67" providerId="ADAL" clId="{99587A27-7449-41CE-B125-A3DB49256719}" dt="2022-10-30T20:09:11.307" v="18" actId="478"/>
          <ac:spMkLst>
            <pc:docMk/>
            <pc:sldMk cId="1879861545" sldId="7634"/>
            <ac:spMk id="22" creationId="{E83AA276-F522-AB46-B856-4FAE14C8AB57}"/>
          </ac:spMkLst>
        </pc:spChg>
        <pc:spChg chg="add mod">
          <ac:chgData name="Kong, Deyao" userId="87ea37cf-852f-43b4-96a3-2023b3509b67" providerId="ADAL" clId="{99587A27-7449-41CE-B125-A3DB49256719}" dt="2022-10-30T20:27:27.349" v="109" actId="255"/>
          <ac:spMkLst>
            <pc:docMk/>
            <pc:sldMk cId="1879861545" sldId="7634"/>
            <ac:spMk id="24" creationId="{82453256-BFF3-7911-FE8C-ECE1D85744E6}"/>
          </ac:spMkLst>
        </pc:spChg>
        <pc:spChg chg="mod">
          <ac:chgData name="Kong, Deyao" userId="87ea37cf-852f-43b4-96a3-2023b3509b67" providerId="ADAL" clId="{99587A27-7449-41CE-B125-A3DB49256719}" dt="2022-10-30T20:08:41.170" v="17" actId="20577"/>
          <ac:spMkLst>
            <pc:docMk/>
            <pc:sldMk cId="1879861545" sldId="7634"/>
            <ac:spMk id="25" creationId="{F6D06071-58ED-B44E-9FC1-528F5E66FC25}"/>
          </ac:spMkLst>
        </pc:spChg>
      </pc:sldChg>
      <pc:sldChg chg="addSp delSp modSp mod modTransition delAnim modAnim">
        <pc:chgData name="Kong, Deyao" userId="87ea37cf-852f-43b4-96a3-2023b3509b67" providerId="ADAL" clId="{99587A27-7449-41CE-B125-A3DB49256719}" dt="2022-10-30T20:48:29.062" v="486"/>
        <pc:sldMkLst>
          <pc:docMk/>
          <pc:sldMk cId="770223194" sldId="7635"/>
        </pc:sldMkLst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3" creationId="{9B2762D3-34BE-5BDD-2EC4-E16538B85EF4}"/>
          </ac:spMkLst>
        </pc:spChg>
        <pc:spChg chg="mod">
          <ac:chgData name="Kong, Deyao" userId="87ea37cf-852f-43b4-96a3-2023b3509b67" providerId="ADAL" clId="{99587A27-7449-41CE-B125-A3DB49256719}" dt="2022-10-30T20:45:44.306" v="430" actId="1076"/>
          <ac:spMkLst>
            <pc:docMk/>
            <pc:sldMk cId="770223194" sldId="7635"/>
            <ac:spMk id="5" creationId="{1BF3B6F8-A2DB-DF9E-7653-8EABA7FFAF0F}"/>
          </ac:spMkLst>
        </pc:spChg>
        <pc:spChg chg="mod">
          <ac:chgData name="Kong, Deyao" userId="87ea37cf-852f-43b4-96a3-2023b3509b67" providerId="ADAL" clId="{99587A27-7449-41CE-B125-A3DB49256719}" dt="2022-10-30T20:45:02.320" v="421"/>
          <ac:spMkLst>
            <pc:docMk/>
            <pc:sldMk cId="770223194" sldId="7635"/>
            <ac:spMk id="6" creationId="{96399475-6291-5342-C658-9EFAD1499327}"/>
          </ac:spMkLst>
        </pc:spChg>
        <pc:spChg chg="mod">
          <ac:chgData name="Kong, Deyao" userId="87ea37cf-852f-43b4-96a3-2023b3509b67" providerId="ADAL" clId="{99587A27-7449-41CE-B125-A3DB49256719}" dt="2022-10-30T20:38:24.923" v="269" actId="1076"/>
          <ac:spMkLst>
            <pc:docMk/>
            <pc:sldMk cId="770223194" sldId="7635"/>
            <ac:spMk id="8" creationId="{00000000-0000-0000-0000-000000000000}"/>
          </ac:spMkLst>
        </pc:spChg>
        <pc:spChg chg="mod">
          <ac:chgData name="Kong, Deyao" userId="87ea37cf-852f-43b4-96a3-2023b3509b67" providerId="ADAL" clId="{99587A27-7449-41CE-B125-A3DB49256719}" dt="2022-10-30T20:41:46.538" v="378" actId="14100"/>
          <ac:spMkLst>
            <pc:docMk/>
            <pc:sldMk cId="770223194" sldId="7635"/>
            <ac:spMk id="9" creationId="{00000000-0000-0000-0000-000000000000}"/>
          </ac:spMkLst>
        </pc:spChg>
        <pc:spChg chg="mod">
          <ac:chgData name="Kong, Deyao" userId="87ea37cf-852f-43b4-96a3-2023b3509b67" providerId="ADAL" clId="{99587A27-7449-41CE-B125-A3DB49256719}" dt="2022-10-30T20:42:15.262" v="390" actId="20577"/>
          <ac:spMkLst>
            <pc:docMk/>
            <pc:sldMk cId="770223194" sldId="7635"/>
            <ac:spMk id="11" creationId="{00000000-0000-0000-0000-000000000000}"/>
          </ac:spMkLst>
        </pc:spChg>
        <pc:spChg chg="mod">
          <ac:chgData name="Kong, Deyao" userId="87ea37cf-852f-43b4-96a3-2023b3509b67" providerId="ADAL" clId="{99587A27-7449-41CE-B125-A3DB49256719}" dt="2022-10-30T20:41:57.822" v="380" actId="1076"/>
          <ac:spMkLst>
            <pc:docMk/>
            <pc:sldMk cId="770223194" sldId="7635"/>
            <ac:spMk id="14" creationId="{00000000-0000-0000-0000-000000000000}"/>
          </ac:spMkLst>
        </pc:spChg>
        <pc:spChg chg="mod">
          <ac:chgData name="Kong, Deyao" userId="87ea37cf-852f-43b4-96a3-2023b3509b67" providerId="ADAL" clId="{99587A27-7449-41CE-B125-A3DB49256719}" dt="2022-10-30T20:41:38.699" v="376" actId="255"/>
          <ac:spMkLst>
            <pc:docMk/>
            <pc:sldMk cId="770223194" sldId="7635"/>
            <ac:spMk id="15" creationId="{00000000-0000-0000-0000-000000000000}"/>
          </ac:spMkLst>
        </pc:spChg>
        <pc:spChg chg="mod">
          <ac:chgData name="Kong, Deyao" userId="87ea37cf-852f-43b4-96a3-2023b3509b67" providerId="ADAL" clId="{99587A27-7449-41CE-B125-A3DB49256719}" dt="2022-10-30T20:42:39.045" v="402" actId="20577"/>
          <ac:spMkLst>
            <pc:docMk/>
            <pc:sldMk cId="770223194" sldId="7635"/>
            <ac:spMk id="18" creationId="{0ABBA1BF-6912-414C-962D-65E1DD43C57C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24" creationId="{112A6458-03C1-5CE7-ABF1-CF8CD686BFC8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25" creationId="{8EC38379-41A4-9FC5-17CE-E011C556D67B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26" creationId="{B490E442-BED1-5137-11D1-B74331B3942D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27" creationId="{1061C8C0-FFD0-325B-25C5-C6E57186724C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28" creationId="{BF24342A-0857-597C-DCAC-CC4F8C89ACBA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29" creationId="{1FFC7246-9E14-2AD9-58BA-C622E73663B9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30" creationId="{EE96DC7E-F0F0-9730-05D2-A66925B050D0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31" creationId="{98C7687D-3AD3-2E83-FFA7-E1D2BAF56262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32" creationId="{4F3D0B23-92DE-2AF8-DC90-063CC32C3AC0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33" creationId="{8F8BC362-DFA3-D124-89EA-7CFEEF02081B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34" creationId="{A0D71992-8009-2E69-6573-1D5B6120B482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35" creationId="{4965A595-54C8-45A9-01F3-59F1B2EC747D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36" creationId="{26F459E9-B1EC-06B7-B404-A5814E71C5BA}"/>
          </ac:spMkLst>
        </pc:spChg>
        <pc:spChg chg="mod topLvl">
          <ac:chgData name="Kong, Deyao" userId="87ea37cf-852f-43b4-96a3-2023b3509b67" providerId="ADAL" clId="{99587A27-7449-41CE-B125-A3DB49256719}" dt="2022-10-30T20:48:00.643" v="485" actId="208"/>
          <ac:spMkLst>
            <pc:docMk/>
            <pc:sldMk cId="770223194" sldId="7635"/>
            <ac:spMk id="37" creationId="{12F6C36B-DD2E-904E-E9C2-8144362D49F3}"/>
          </ac:spMkLst>
        </pc:spChg>
        <pc:spChg chg="mod">
          <ac:chgData name="Kong, Deyao" userId="87ea37cf-852f-43b4-96a3-2023b3509b67" providerId="ADAL" clId="{99587A27-7449-41CE-B125-A3DB49256719}" dt="2022-10-30T20:46:03.713" v="451" actId="20577"/>
          <ac:spMkLst>
            <pc:docMk/>
            <pc:sldMk cId="770223194" sldId="7635"/>
            <ac:spMk id="49" creationId="{471E0849-57DF-7C00-C778-5C69E3D9F5BC}"/>
          </ac:spMkLst>
        </pc:spChg>
        <pc:spChg chg="mod">
          <ac:chgData name="Kong, Deyao" userId="87ea37cf-852f-43b4-96a3-2023b3509b67" providerId="ADAL" clId="{99587A27-7449-41CE-B125-A3DB49256719}" dt="2022-10-30T20:46:31.893" v="468" actId="12"/>
          <ac:spMkLst>
            <pc:docMk/>
            <pc:sldMk cId="770223194" sldId="7635"/>
            <ac:spMk id="50" creationId="{3A76DDB1-B41E-33B2-CF63-4AAC5EE6831A}"/>
          </ac:spMkLst>
        </pc:spChg>
        <pc:grpChg chg="add del mod">
          <ac:chgData name="Kong, Deyao" userId="87ea37cf-852f-43b4-96a3-2023b3509b67" providerId="ADAL" clId="{99587A27-7449-41CE-B125-A3DB49256719}" dt="2022-10-30T20:45:49.740" v="431" actId="478"/>
          <ac:grpSpMkLst>
            <pc:docMk/>
            <pc:sldMk cId="770223194" sldId="7635"/>
            <ac:grpSpMk id="2" creationId="{05C13158-1031-6518-BCD6-2A8D99B3C089}"/>
          </ac:grpSpMkLst>
        </pc:grpChg>
        <pc:grpChg chg="mod">
          <ac:chgData name="Kong, Deyao" userId="87ea37cf-852f-43b4-96a3-2023b3509b67" providerId="ADAL" clId="{99587A27-7449-41CE-B125-A3DB49256719}" dt="2022-10-30T20:40:01.326" v="272" actId="1076"/>
          <ac:grpSpMkLst>
            <pc:docMk/>
            <pc:sldMk cId="770223194" sldId="7635"/>
            <ac:grpSpMk id="7" creationId="{00000000-0000-0000-0000-000000000000}"/>
          </ac:grpSpMkLst>
        </pc:grpChg>
        <pc:grpChg chg="del">
          <ac:chgData name="Kong, Deyao" userId="87ea37cf-852f-43b4-96a3-2023b3509b67" providerId="ADAL" clId="{99587A27-7449-41CE-B125-A3DB49256719}" dt="2022-10-30T20:45:06.830" v="423" actId="478"/>
          <ac:grpSpMkLst>
            <pc:docMk/>
            <pc:sldMk cId="770223194" sldId="7635"/>
            <ac:grpSpMk id="10" creationId="{00000000-0000-0000-0000-000000000000}"/>
          </ac:grpSpMkLst>
        </pc:grpChg>
        <pc:grpChg chg="mod">
          <ac:chgData name="Kong, Deyao" userId="87ea37cf-852f-43b4-96a3-2023b3509b67" providerId="ADAL" clId="{99587A27-7449-41CE-B125-A3DB49256719}" dt="2022-10-30T20:47:18.449" v="476" actId="1076"/>
          <ac:grpSpMkLst>
            <pc:docMk/>
            <pc:sldMk cId="770223194" sldId="7635"/>
            <ac:grpSpMk id="13" creationId="{00000000-0000-0000-0000-000000000000}"/>
          </ac:grpSpMkLst>
        </pc:grpChg>
        <pc:grpChg chg="add del mod topLvl">
          <ac:chgData name="Kong, Deyao" userId="87ea37cf-852f-43b4-96a3-2023b3509b67" providerId="ADAL" clId="{99587A27-7449-41CE-B125-A3DB49256719}" dt="2022-10-30T20:48:00.197" v="484" actId="165"/>
          <ac:grpSpMkLst>
            <pc:docMk/>
            <pc:sldMk cId="770223194" sldId="7635"/>
            <ac:grpSpMk id="23" creationId="{1A0FD8EA-7625-F0BD-81F8-5EF9FD705386}"/>
          </ac:grpSpMkLst>
        </pc:grpChg>
        <pc:grpChg chg="add del mod">
          <ac:chgData name="Kong, Deyao" userId="87ea37cf-852f-43b4-96a3-2023b3509b67" providerId="ADAL" clId="{99587A27-7449-41CE-B125-A3DB49256719}" dt="2022-10-30T20:48:00.197" v="484" actId="165"/>
          <ac:grpSpMkLst>
            <pc:docMk/>
            <pc:sldMk cId="770223194" sldId="7635"/>
            <ac:grpSpMk id="38" creationId="{B5908959-1A44-961B-9AFF-2A6B2CB1CFEA}"/>
          </ac:grpSpMkLst>
        </pc:grpChg>
        <pc:grpChg chg="add mod">
          <ac:chgData name="Kong, Deyao" userId="87ea37cf-852f-43b4-96a3-2023b3509b67" providerId="ADAL" clId="{99587A27-7449-41CE-B125-A3DB49256719}" dt="2022-10-30T20:46:41.431" v="469" actId="1076"/>
          <ac:grpSpMkLst>
            <pc:docMk/>
            <pc:sldMk cId="770223194" sldId="7635"/>
            <ac:grpSpMk id="48" creationId="{0DF9086F-2F4E-FA23-50A0-EBCE14ECE9A6}"/>
          </ac:grpSpMkLst>
        </pc:grpChg>
        <pc:grpChg chg="add mod">
          <ac:chgData name="Kong, Deyao" userId="87ea37cf-852f-43b4-96a3-2023b3509b67" providerId="ADAL" clId="{99587A27-7449-41CE-B125-A3DB49256719}" dt="2022-10-30T20:47:59.309" v="481" actId="164"/>
          <ac:grpSpMkLst>
            <pc:docMk/>
            <pc:sldMk cId="770223194" sldId="7635"/>
            <ac:grpSpMk id="51" creationId="{9503424F-3716-FE94-92B5-1604E160B900}"/>
          </ac:grpSpMkLst>
        </pc:grpChg>
      </pc:sldChg>
      <pc:sldChg chg="new del">
        <pc:chgData name="Kong, Deyao" userId="87ea37cf-852f-43b4-96a3-2023b3509b67" providerId="ADAL" clId="{99587A27-7449-41CE-B125-A3DB49256719}" dt="2022-10-30T20:24:09.268" v="67" actId="47"/>
        <pc:sldMkLst>
          <pc:docMk/>
          <pc:sldMk cId="3154224208" sldId="7635"/>
        </pc:sldMkLst>
      </pc:sldChg>
      <pc:sldChg chg="add del">
        <pc:chgData name="Kong, Deyao" userId="87ea37cf-852f-43b4-96a3-2023b3509b67" providerId="ADAL" clId="{99587A27-7449-41CE-B125-A3DB49256719}" dt="2022-10-30T21:15:53.084" v="644" actId="2890"/>
        <pc:sldMkLst>
          <pc:docMk/>
          <pc:sldMk cId="110851477" sldId="7636"/>
        </pc:sldMkLst>
      </pc:sldChg>
      <pc:sldChg chg="addSp delSp modSp add mod delAnim modAnim">
        <pc:chgData name="Kong, Deyao" userId="87ea37cf-852f-43b4-96a3-2023b3509b67" providerId="ADAL" clId="{99587A27-7449-41CE-B125-A3DB49256719}" dt="2022-10-30T21:16:48.537" v="662"/>
        <pc:sldMkLst>
          <pc:docMk/>
          <pc:sldMk cId="1557419190" sldId="7636"/>
        </pc:sldMkLst>
        <pc:graphicFrameChg chg="del">
          <ac:chgData name="Kong, Deyao" userId="87ea37cf-852f-43b4-96a3-2023b3509b67" providerId="ADAL" clId="{99587A27-7449-41CE-B125-A3DB49256719}" dt="2022-10-30T21:16:13.298" v="650" actId="478"/>
          <ac:graphicFrameMkLst>
            <pc:docMk/>
            <pc:sldMk cId="1557419190" sldId="7636"/>
            <ac:graphicFrameMk id="9" creationId="{5FD79C2F-6E72-3EB4-CD98-CD87DA978A66}"/>
          </ac:graphicFrameMkLst>
        </pc:graphicFrameChg>
        <pc:graphicFrameChg chg="del">
          <ac:chgData name="Kong, Deyao" userId="87ea37cf-852f-43b4-96a3-2023b3509b67" providerId="ADAL" clId="{99587A27-7449-41CE-B125-A3DB49256719}" dt="2022-10-30T21:16:15.266" v="651" actId="478"/>
          <ac:graphicFrameMkLst>
            <pc:docMk/>
            <pc:sldMk cId="1557419190" sldId="7636"/>
            <ac:graphicFrameMk id="10" creationId="{6B68D817-1EA4-E056-0D10-5D3C419EE8AA}"/>
          </ac:graphicFrameMkLst>
        </pc:graphicFrameChg>
        <pc:picChg chg="mod">
          <ac:chgData name="Kong, Deyao" userId="87ea37cf-852f-43b4-96a3-2023b3509b67" providerId="ADAL" clId="{99587A27-7449-41CE-B125-A3DB49256719}" dt="2022-10-30T21:16:40.635" v="660" actId="1076"/>
          <ac:picMkLst>
            <pc:docMk/>
            <pc:sldMk cId="1557419190" sldId="7636"/>
            <ac:picMk id="7" creationId="{43F95AEB-4EBE-C5D4-1727-30DA9FF524C5}"/>
          </ac:picMkLst>
        </pc:picChg>
        <pc:picChg chg="del">
          <ac:chgData name="Kong, Deyao" userId="87ea37cf-852f-43b4-96a3-2023b3509b67" providerId="ADAL" clId="{99587A27-7449-41CE-B125-A3DB49256719}" dt="2022-10-30T21:16:13.298" v="650" actId="478"/>
          <ac:picMkLst>
            <pc:docMk/>
            <pc:sldMk cId="1557419190" sldId="7636"/>
            <ac:picMk id="8" creationId="{316B4F5B-6BCD-7F6D-9F8C-5A82928A35BE}"/>
          </ac:picMkLst>
        </pc:picChg>
        <pc:picChg chg="add mod">
          <ac:chgData name="Kong, Deyao" userId="87ea37cf-852f-43b4-96a3-2023b3509b67" providerId="ADAL" clId="{99587A27-7449-41CE-B125-A3DB49256719}" dt="2022-10-30T21:16:40.775" v="661"/>
          <ac:picMkLst>
            <pc:docMk/>
            <pc:sldMk cId="1557419190" sldId="7636"/>
            <ac:picMk id="12" creationId="{920A7D7D-2891-F84E-8E17-B503BC683999}"/>
          </ac:picMkLst>
        </pc:picChg>
        <pc:picChg chg="add mod">
          <ac:chgData name="Kong, Deyao" userId="87ea37cf-852f-43b4-96a3-2023b3509b67" providerId="ADAL" clId="{99587A27-7449-41CE-B125-A3DB49256719}" dt="2022-10-30T21:16:40.775" v="661"/>
          <ac:picMkLst>
            <pc:docMk/>
            <pc:sldMk cId="1557419190" sldId="7636"/>
            <ac:picMk id="13" creationId="{7BB36348-DCF1-BE30-06D8-6532E6593F58}"/>
          </ac:picMkLst>
        </pc:picChg>
        <pc:picChg chg="add mod">
          <ac:chgData name="Kong, Deyao" userId="87ea37cf-852f-43b4-96a3-2023b3509b67" providerId="ADAL" clId="{99587A27-7449-41CE-B125-A3DB49256719}" dt="2022-10-30T21:16:40.775" v="661"/>
          <ac:picMkLst>
            <pc:docMk/>
            <pc:sldMk cId="1557419190" sldId="7636"/>
            <ac:picMk id="14" creationId="{7EBB67C6-0508-60EC-7B6A-C0AA36BF0C85}"/>
          </ac:picMkLst>
        </pc:picChg>
        <pc:picChg chg="add mod">
          <ac:chgData name="Kong, Deyao" userId="87ea37cf-852f-43b4-96a3-2023b3509b67" providerId="ADAL" clId="{99587A27-7449-41CE-B125-A3DB49256719}" dt="2022-10-30T21:16:40.775" v="661"/>
          <ac:picMkLst>
            <pc:docMk/>
            <pc:sldMk cId="1557419190" sldId="7636"/>
            <ac:picMk id="15" creationId="{B2C59D59-90F4-77F2-AC88-883EF90F779A}"/>
          </ac:picMkLst>
        </pc:picChg>
        <pc:picChg chg="add mod">
          <ac:chgData name="Kong, Deyao" userId="87ea37cf-852f-43b4-96a3-2023b3509b67" providerId="ADAL" clId="{99587A27-7449-41CE-B125-A3DB49256719}" dt="2022-10-30T21:16:40.775" v="661"/>
          <ac:picMkLst>
            <pc:docMk/>
            <pc:sldMk cId="1557419190" sldId="7636"/>
            <ac:picMk id="16" creationId="{C8960CA9-2D90-8F8E-20E6-7BFC2862C27E}"/>
          </ac:picMkLst>
        </pc:picChg>
      </pc:sldChg>
      <pc:sldChg chg="addSp delSp modSp add mod delAnim modAnim">
        <pc:chgData name="Kong, Deyao" userId="87ea37cf-852f-43b4-96a3-2023b3509b67" providerId="ADAL" clId="{99587A27-7449-41CE-B125-A3DB49256719}" dt="2022-10-30T21:18:40.355" v="678"/>
        <pc:sldMkLst>
          <pc:docMk/>
          <pc:sldMk cId="480145894" sldId="7637"/>
        </pc:sldMkLst>
        <pc:graphicFrameChg chg="add mod">
          <ac:chgData name="Kong, Deyao" userId="87ea37cf-852f-43b4-96a3-2023b3509b67" providerId="ADAL" clId="{99587A27-7449-41CE-B125-A3DB49256719}" dt="2022-10-30T21:17:32.538" v="671"/>
          <ac:graphicFrameMkLst>
            <pc:docMk/>
            <pc:sldMk cId="480145894" sldId="7637"/>
            <ac:graphicFrameMk id="18" creationId="{D13446A6-0657-7C23-2511-F0CCE1E2BB0F}"/>
          </ac:graphicFrameMkLst>
        </pc:graphicFrameChg>
        <pc:graphicFrameChg chg="add mod">
          <ac:chgData name="Kong, Deyao" userId="87ea37cf-852f-43b4-96a3-2023b3509b67" providerId="ADAL" clId="{99587A27-7449-41CE-B125-A3DB49256719}" dt="2022-10-30T21:17:32.538" v="671"/>
          <ac:graphicFrameMkLst>
            <pc:docMk/>
            <pc:sldMk cId="480145894" sldId="7637"/>
            <ac:graphicFrameMk id="19" creationId="{019805FB-2159-62CC-806E-3C5AFA5C6556}"/>
          </ac:graphicFrameMkLst>
        </pc:graphicFrameChg>
        <pc:graphicFrameChg chg="add mod">
          <ac:chgData name="Kong, Deyao" userId="87ea37cf-852f-43b4-96a3-2023b3509b67" providerId="ADAL" clId="{99587A27-7449-41CE-B125-A3DB49256719}" dt="2022-10-30T21:17:32.538" v="671"/>
          <ac:graphicFrameMkLst>
            <pc:docMk/>
            <pc:sldMk cId="480145894" sldId="7637"/>
            <ac:graphicFrameMk id="20" creationId="{87DC1F5C-2AE3-0F1C-19B3-C88771E23271}"/>
          </ac:graphicFrameMkLst>
        </pc:graphicFrameChg>
        <pc:graphicFrameChg chg="add mod">
          <ac:chgData name="Kong, Deyao" userId="87ea37cf-852f-43b4-96a3-2023b3509b67" providerId="ADAL" clId="{99587A27-7449-41CE-B125-A3DB49256719}" dt="2022-10-30T21:17:32.538" v="671"/>
          <ac:graphicFrameMkLst>
            <pc:docMk/>
            <pc:sldMk cId="480145894" sldId="7637"/>
            <ac:graphicFrameMk id="21" creationId="{D360CAF8-8055-3D1E-FE36-947C96A80246}"/>
          </ac:graphicFrameMkLst>
        </pc:graphicFrameChg>
        <pc:picChg chg="del">
          <ac:chgData name="Kong, Deyao" userId="87ea37cf-852f-43b4-96a3-2023b3509b67" providerId="ADAL" clId="{99587A27-7449-41CE-B125-A3DB49256719}" dt="2022-10-30T21:17:36.449" v="672" actId="478"/>
          <ac:picMkLst>
            <pc:docMk/>
            <pc:sldMk cId="480145894" sldId="7637"/>
            <ac:picMk id="7" creationId="{43F95AEB-4EBE-C5D4-1727-30DA9FF524C5}"/>
          </ac:picMkLst>
        </pc:picChg>
        <pc:picChg chg="add mod">
          <ac:chgData name="Kong, Deyao" userId="87ea37cf-852f-43b4-96a3-2023b3509b67" providerId="ADAL" clId="{99587A27-7449-41CE-B125-A3DB49256719}" dt="2022-10-30T21:17:32.538" v="671"/>
          <ac:picMkLst>
            <pc:docMk/>
            <pc:sldMk cId="480145894" sldId="7637"/>
            <ac:picMk id="8" creationId="{6A942E36-4EC3-04B9-669D-A23AFD21489E}"/>
          </ac:picMkLst>
        </pc:picChg>
        <pc:picChg chg="add mod">
          <ac:chgData name="Kong, Deyao" userId="87ea37cf-852f-43b4-96a3-2023b3509b67" providerId="ADAL" clId="{99587A27-7449-41CE-B125-A3DB49256719}" dt="2022-10-30T21:17:32.538" v="671"/>
          <ac:picMkLst>
            <pc:docMk/>
            <pc:sldMk cId="480145894" sldId="7637"/>
            <ac:picMk id="9" creationId="{2554EE45-F3E6-4106-5005-812CE1561E72}"/>
          </ac:picMkLst>
        </pc:picChg>
        <pc:picChg chg="add mod">
          <ac:chgData name="Kong, Deyao" userId="87ea37cf-852f-43b4-96a3-2023b3509b67" providerId="ADAL" clId="{99587A27-7449-41CE-B125-A3DB49256719}" dt="2022-10-30T21:17:32.538" v="671"/>
          <ac:picMkLst>
            <pc:docMk/>
            <pc:sldMk cId="480145894" sldId="7637"/>
            <ac:picMk id="10" creationId="{1D3664C8-9864-3088-4736-8F8DD90EEA20}"/>
          </ac:picMkLst>
        </pc:picChg>
        <pc:picChg chg="del">
          <ac:chgData name="Kong, Deyao" userId="87ea37cf-852f-43b4-96a3-2023b3509b67" providerId="ADAL" clId="{99587A27-7449-41CE-B125-A3DB49256719}" dt="2022-10-30T21:17:32.108" v="670" actId="478"/>
          <ac:picMkLst>
            <pc:docMk/>
            <pc:sldMk cId="480145894" sldId="7637"/>
            <ac:picMk id="12" creationId="{920A7D7D-2891-F84E-8E17-B503BC683999}"/>
          </ac:picMkLst>
        </pc:picChg>
        <pc:picChg chg="del">
          <ac:chgData name="Kong, Deyao" userId="87ea37cf-852f-43b4-96a3-2023b3509b67" providerId="ADAL" clId="{99587A27-7449-41CE-B125-A3DB49256719}" dt="2022-10-30T21:17:32.108" v="670" actId="478"/>
          <ac:picMkLst>
            <pc:docMk/>
            <pc:sldMk cId="480145894" sldId="7637"/>
            <ac:picMk id="13" creationId="{7BB36348-DCF1-BE30-06D8-6532E6593F58}"/>
          </ac:picMkLst>
        </pc:picChg>
        <pc:picChg chg="del">
          <ac:chgData name="Kong, Deyao" userId="87ea37cf-852f-43b4-96a3-2023b3509b67" providerId="ADAL" clId="{99587A27-7449-41CE-B125-A3DB49256719}" dt="2022-10-30T21:17:32.108" v="670" actId="478"/>
          <ac:picMkLst>
            <pc:docMk/>
            <pc:sldMk cId="480145894" sldId="7637"/>
            <ac:picMk id="14" creationId="{7EBB67C6-0508-60EC-7B6A-C0AA36BF0C85}"/>
          </ac:picMkLst>
        </pc:picChg>
        <pc:picChg chg="del">
          <ac:chgData name="Kong, Deyao" userId="87ea37cf-852f-43b4-96a3-2023b3509b67" providerId="ADAL" clId="{99587A27-7449-41CE-B125-A3DB49256719}" dt="2022-10-30T21:17:32.108" v="670" actId="478"/>
          <ac:picMkLst>
            <pc:docMk/>
            <pc:sldMk cId="480145894" sldId="7637"/>
            <ac:picMk id="15" creationId="{B2C59D59-90F4-77F2-AC88-883EF90F779A}"/>
          </ac:picMkLst>
        </pc:picChg>
        <pc:picChg chg="mod modCrop">
          <ac:chgData name="Kong, Deyao" userId="87ea37cf-852f-43b4-96a3-2023b3509b67" providerId="ADAL" clId="{99587A27-7449-41CE-B125-A3DB49256719}" dt="2022-10-30T21:17:54.226" v="676" actId="1076"/>
          <ac:picMkLst>
            <pc:docMk/>
            <pc:sldMk cId="480145894" sldId="7637"/>
            <ac:picMk id="16" creationId="{C8960CA9-2D90-8F8E-20E6-7BFC2862C27E}"/>
          </ac:picMkLst>
        </pc:picChg>
        <pc:picChg chg="add mod">
          <ac:chgData name="Kong, Deyao" userId="87ea37cf-852f-43b4-96a3-2023b3509b67" providerId="ADAL" clId="{99587A27-7449-41CE-B125-A3DB49256719}" dt="2022-10-30T21:17:32.538" v="671"/>
          <ac:picMkLst>
            <pc:docMk/>
            <pc:sldMk cId="480145894" sldId="7637"/>
            <ac:picMk id="17" creationId="{E28403E9-F3EE-B987-987B-74E4C09F2BE0}"/>
          </ac:picMkLst>
        </pc:picChg>
      </pc:sldChg>
    </pc:docChg>
  </pc:docChgLst>
  <pc:docChgLst>
    <pc:chgData name="Kong, Deyao" userId="87ea37cf-852f-43b4-96a3-2023b3509b67" providerId="ADAL" clId="{6B364EC9-B0CE-4502-8494-17EEB6ACB025}"/>
    <pc:docChg chg="undo redo custSel addSld delSld modSld sldOrd modMainMaster">
      <pc:chgData name="Kong, Deyao" userId="87ea37cf-852f-43b4-96a3-2023b3509b67" providerId="ADAL" clId="{6B364EC9-B0CE-4502-8494-17EEB6ACB025}" dt="2022-10-30T19:18:49.444" v="3827" actId="680"/>
      <pc:docMkLst>
        <pc:docMk/>
      </pc:docMkLst>
      <pc:sldChg chg="addSp delSp modSp mod modTransition modAnim">
        <pc:chgData name="Kong, Deyao" userId="87ea37cf-852f-43b4-96a3-2023b3509b67" providerId="ADAL" clId="{6B364EC9-B0CE-4502-8494-17EEB6ACB025}" dt="2022-10-30T18:53:12.800" v="3542" actId="1076"/>
        <pc:sldMkLst>
          <pc:docMk/>
          <pc:sldMk cId="0" sldId="257"/>
        </pc:sldMkLst>
        <pc:spChg chg="add del">
          <ac:chgData name="Kong, Deyao" userId="87ea37cf-852f-43b4-96a3-2023b3509b67" providerId="ADAL" clId="{6B364EC9-B0CE-4502-8494-17EEB6ACB025}" dt="2022-10-30T03:01:35.376" v="35" actId="22"/>
          <ac:spMkLst>
            <pc:docMk/>
            <pc:sldMk cId="0" sldId="257"/>
            <ac:spMk id="3" creationId="{92A5F249-99E2-7628-2094-F9F047F485A0}"/>
          </ac:spMkLst>
        </pc:spChg>
        <pc:spChg chg="add mod">
          <ac:chgData name="Kong, Deyao" userId="87ea37cf-852f-43b4-96a3-2023b3509b67" providerId="ADAL" clId="{6B364EC9-B0CE-4502-8494-17EEB6ACB025}" dt="2022-10-30T03:19:40.826" v="75" actId="164"/>
          <ac:spMkLst>
            <pc:docMk/>
            <pc:sldMk cId="0" sldId="257"/>
            <ac:spMk id="4" creationId="{DBD1E27F-A032-A6AA-818A-2886AA8AF47F}"/>
          </ac:spMkLst>
        </pc:spChg>
        <pc:spChg chg="mod">
          <ac:chgData name="Kong, Deyao" userId="87ea37cf-852f-43b4-96a3-2023b3509b67" providerId="ADAL" clId="{6B364EC9-B0CE-4502-8494-17EEB6ACB025}" dt="2022-10-30T18:53:12.800" v="3542" actId="1076"/>
          <ac:spMkLst>
            <pc:docMk/>
            <pc:sldMk cId="0" sldId="257"/>
            <ac:spMk id="33" creationId="{275BC3CD-5EB5-8345-8E12-A8F1E19FE111}"/>
          </ac:spMkLst>
        </pc:spChg>
        <pc:spChg chg="del mod">
          <ac:chgData name="Kong, Deyao" userId="87ea37cf-852f-43b4-96a3-2023b3509b67" providerId="ADAL" clId="{6B364EC9-B0CE-4502-8494-17EEB6ACB025}" dt="2022-10-30T03:02:02.093" v="46" actId="478"/>
          <ac:spMkLst>
            <pc:docMk/>
            <pc:sldMk cId="0" sldId="257"/>
            <ac:spMk id="46" creationId="{00000000-0000-0000-0000-000000000000}"/>
          </ac:spMkLst>
        </pc:spChg>
        <pc:spChg chg="mod topLvl">
          <ac:chgData name="Kong, Deyao" userId="87ea37cf-852f-43b4-96a3-2023b3509b67" providerId="ADAL" clId="{6B364EC9-B0CE-4502-8494-17EEB6ACB025}" dt="2022-10-30T03:19:40.826" v="75" actId="164"/>
          <ac:spMkLst>
            <pc:docMk/>
            <pc:sldMk cId="0" sldId="257"/>
            <ac:spMk id="51" creationId="{00000000-0000-0000-0000-000000000000}"/>
          </ac:spMkLst>
        </pc:spChg>
        <pc:spChg chg="mod topLvl">
          <ac:chgData name="Kong, Deyao" userId="87ea37cf-852f-43b4-96a3-2023b3509b67" providerId="ADAL" clId="{6B364EC9-B0CE-4502-8494-17EEB6ACB025}" dt="2022-10-30T03:19:43.761" v="76" actId="164"/>
          <ac:spMkLst>
            <pc:docMk/>
            <pc:sldMk cId="0" sldId="257"/>
            <ac:spMk id="53" creationId="{00000000-0000-0000-0000-000000000000}"/>
          </ac:spMkLst>
        </pc:spChg>
        <pc:spChg chg="mod topLvl">
          <ac:chgData name="Kong, Deyao" userId="87ea37cf-852f-43b4-96a3-2023b3509b67" providerId="ADAL" clId="{6B364EC9-B0CE-4502-8494-17EEB6ACB025}" dt="2022-10-30T03:19:40.826" v="75" actId="164"/>
          <ac:spMkLst>
            <pc:docMk/>
            <pc:sldMk cId="0" sldId="257"/>
            <ac:spMk id="54" creationId="{00000000-0000-0000-0000-000000000000}"/>
          </ac:spMkLst>
        </pc:spChg>
        <pc:grpChg chg="add mod">
          <ac:chgData name="Kong, Deyao" userId="87ea37cf-852f-43b4-96a3-2023b3509b67" providerId="ADAL" clId="{6B364EC9-B0CE-4502-8494-17EEB6ACB025}" dt="2022-10-30T03:19:40.826" v="75" actId="164"/>
          <ac:grpSpMkLst>
            <pc:docMk/>
            <pc:sldMk cId="0" sldId="257"/>
            <ac:grpSpMk id="5" creationId="{8C9FBE63-C767-ABB8-C931-C4096AA1CC0C}"/>
          </ac:grpSpMkLst>
        </pc:grpChg>
        <pc:grpChg chg="add mod">
          <ac:chgData name="Kong, Deyao" userId="87ea37cf-852f-43b4-96a3-2023b3509b67" providerId="ADAL" clId="{6B364EC9-B0CE-4502-8494-17EEB6ACB025}" dt="2022-10-30T03:19:43.761" v="76" actId="164"/>
          <ac:grpSpMkLst>
            <pc:docMk/>
            <pc:sldMk cId="0" sldId="257"/>
            <ac:grpSpMk id="6" creationId="{DBDEB03E-4FD1-CCB5-3ECC-77CD37ABECDB}"/>
          </ac:grpSpMkLst>
        </pc:grpChg>
        <pc:grpChg chg="mod">
          <ac:chgData name="Kong, Deyao" userId="87ea37cf-852f-43b4-96a3-2023b3509b67" providerId="ADAL" clId="{6B364EC9-B0CE-4502-8494-17EEB6ACB025}" dt="2022-10-30T03:19:43.761" v="76" actId="164"/>
          <ac:grpSpMkLst>
            <pc:docMk/>
            <pc:sldMk cId="0" sldId="257"/>
            <ac:grpSpMk id="43" creationId="{00000000-0000-0000-0000-000000000000}"/>
          </ac:grpSpMkLst>
        </pc:grpChg>
        <pc:grpChg chg="del mod">
          <ac:chgData name="Kong, Deyao" userId="87ea37cf-852f-43b4-96a3-2023b3509b67" providerId="ADAL" clId="{6B364EC9-B0CE-4502-8494-17EEB6ACB025}" dt="2022-10-30T03:19:35.628" v="74" actId="165"/>
          <ac:grpSpMkLst>
            <pc:docMk/>
            <pc:sldMk cId="0" sldId="257"/>
            <ac:grpSpMk id="50" creationId="{00000000-0000-0000-0000-000000000000}"/>
          </ac:grpSpMkLst>
        </pc:grpChg>
        <pc:cxnChg chg="mod topLvl">
          <ac:chgData name="Kong, Deyao" userId="87ea37cf-852f-43b4-96a3-2023b3509b67" providerId="ADAL" clId="{6B364EC9-B0CE-4502-8494-17EEB6ACB025}" dt="2022-10-30T03:19:40.826" v="75" actId="164"/>
          <ac:cxnSpMkLst>
            <pc:docMk/>
            <pc:sldMk cId="0" sldId="257"/>
            <ac:cxnSpMk id="55" creationId="{00000000-0000-0000-0000-000000000000}"/>
          </ac:cxnSpMkLst>
        </pc:cxnChg>
        <pc:cxnChg chg="mod topLvl">
          <ac:chgData name="Kong, Deyao" userId="87ea37cf-852f-43b4-96a3-2023b3509b67" providerId="ADAL" clId="{6B364EC9-B0CE-4502-8494-17EEB6ACB025}" dt="2022-10-30T03:19:40.826" v="75" actId="164"/>
          <ac:cxnSpMkLst>
            <pc:docMk/>
            <pc:sldMk cId="0" sldId="257"/>
            <ac:cxnSpMk id="56" creationId="{00000000-0000-0000-0000-000000000000}"/>
          </ac:cxnSpMkLst>
        </pc:cxnChg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1336746790" sldId="305"/>
        </pc:sldMkLst>
      </pc:sldChg>
      <pc:sldChg chg="modTransition">
        <pc:chgData name="Kong, Deyao" userId="87ea37cf-852f-43b4-96a3-2023b3509b67" providerId="ADAL" clId="{6B364EC9-B0CE-4502-8494-17EEB6ACB025}" dt="2022-10-30T18:59:44.031" v="3625"/>
        <pc:sldMkLst>
          <pc:docMk/>
          <pc:sldMk cId="4045041917" sldId="7566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120410321" sldId="7567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1839086953" sldId="7568"/>
        </pc:sldMkLst>
      </pc:sldChg>
      <pc:sldChg chg="modSp mod modTransition">
        <pc:chgData name="Kong, Deyao" userId="87ea37cf-852f-43b4-96a3-2023b3509b67" providerId="ADAL" clId="{6B364EC9-B0CE-4502-8494-17EEB6ACB025}" dt="2022-10-30T03:28:25.525" v="795"/>
        <pc:sldMkLst>
          <pc:docMk/>
          <pc:sldMk cId="728960200" sldId="7569"/>
        </pc:sldMkLst>
        <pc:spChg chg="mod">
          <ac:chgData name="Kong, Deyao" userId="87ea37cf-852f-43b4-96a3-2023b3509b67" providerId="ADAL" clId="{6B364EC9-B0CE-4502-8494-17EEB6ACB025}" dt="2022-10-30T03:16:55.085" v="49" actId="14100"/>
          <ac:spMkLst>
            <pc:docMk/>
            <pc:sldMk cId="728960200" sldId="7569"/>
            <ac:spMk id="16" creationId="{00000000-0000-0000-0000-000000000000}"/>
          </ac:spMkLst>
        </pc:spChg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3150397491" sldId="7570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4002508015" sldId="7571"/>
        </pc:sldMkLst>
      </pc:sldChg>
      <pc:sldChg chg="addSp modSp mod modTransition modAnim">
        <pc:chgData name="Kong, Deyao" userId="87ea37cf-852f-43b4-96a3-2023b3509b67" providerId="ADAL" clId="{6B364EC9-B0CE-4502-8494-17EEB6ACB025}" dt="2022-10-30T18:52:39.690" v="3532"/>
        <pc:sldMkLst>
          <pc:docMk/>
          <pc:sldMk cId="2483390885" sldId="7573"/>
        </pc:sldMkLst>
        <pc:spChg chg="mod">
          <ac:chgData name="Kong, Deyao" userId="87ea37cf-852f-43b4-96a3-2023b3509b67" providerId="ADAL" clId="{6B364EC9-B0CE-4502-8494-17EEB6ACB025}" dt="2022-10-30T18:49:59.086" v="3469" actId="1076"/>
          <ac:spMkLst>
            <pc:docMk/>
            <pc:sldMk cId="2483390885" sldId="7573"/>
            <ac:spMk id="2" creationId="{78144B5E-6BCA-2542-9445-709960D3582A}"/>
          </ac:spMkLst>
        </pc:spChg>
        <pc:picChg chg="add mod">
          <ac:chgData name="Kong, Deyao" userId="87ea37cf-852f-43b4-96a3-2023b3509b67" providerId="ADAL" clId="{6B364EC9-B0CE-4502-8494-17EEB6ACB025}" dt="2022-10-30T18:52:09.047" v="3525" actId="1076"/>
          <ac:picMkLst>
            <pc:docMk/>
            <pc:sldMk cId="2483390885" sldId="7573"/>
            <ac:picMk id="6" creationId="{9112CE56-1A84-83DF-68D0-F1C49B6033C6}"/>
          </ac:picMkLst>
        </pc:picChg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2493878610" sldId="7574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2937028826" sldId="7575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1960034200" sldId="7576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2840117126" sldId="7577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148596420" sldId="7579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3917813861" sldId="7580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3091467445" sldId="7581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3444737290" sldId="7583"/>
        </pc:sldMkLst>
      </pc:sldChg>
      <pc:sldChg chg="addSp delSp modSp mod modTransition">
        <pc:chgData name="Kong, Deyao" userId="87ea37cf-852f-43b4-96a3-2023b3509b67" providerId="ADAL" clId="{6B364EC9-B0CE-4502-8494-17EEB6ACB025}" dt="2022-10-30T18:54:25.062" v="3568"/>
        <pc:sldMkLst>
          <pc:docMk/>
          <pc:sldMk cId="3032579978" sldId="7588"/>
        </pc:sldMkLst>
        <pc:picChg chg="add del mod">
          <ac:chgData name="Kong, Deyao" userId="87ea37cf-852f-43b4-96a3-2023b3509b67" providerId="ADAL" clId="{6B364EC9-B0CE-4502-8494-17EEB6ACB025}" dt="2022-10-30T03:17:26.146" v="56" actId="22"/>
          <ac:picMkLst>
            <pc:docMk/>
            <pc:sldMk cId="3032579978" sldId="7588"/>
            <ac:picMk id="3" creationId="{8324E23E-29FF-A49E-32D0-91EC17B9601F}"/>
          </ac:picMkLst>
        </pc:picChg>
        <pc:picChg chg="add del">
          <ac:chgData name="Kong, Deyao" userId="87ea37cf-852f-43b4-96a3-2023b3509b67" providerId="ADAL" clId="{6B364EC9-B0CE-4502-8494-17EEB6ACB025}" dt="2022-10-30T03:17:48.656" v="62" actId="22"/>
          <ac:picMkLst>
            <pc:docMk/>
            <pc:sldMk cId="3032579978" sldId="7588"/>
            <ac:picMk id="18" creationId="{99DBBEA8-B8C6-E9B7-60ED-02C8FA4D0F4B}"/>
          </ac:picMkLst>
        </pc:picChg>
        <pc:picChg chg="add del">
          <ac:chgData name="Kong, Deyao" userId="87ea37cf-852f-43b4-96a3-2023b3509b67" providerId="ADAL" clId="{6B364EC9-B0CE-4502-8494-17EEB6ACB025}" dt="2022-10-30T03:17:48.355" v="61" actId="22"/>
          <ac:picMkLst>
            <pc:docMk/>
            <pc:sldMk cId="3032579978" sldId="7588"/>
            <ac:picMk id="44" creationId="{F5BC7B03-10C8-DE95-90F7-4613A18A7395}"/>
          </ac:picMkLst>
        </pc:picChg>
        <pc:picChg chg="add del">
          <ac:chgData name="Kong, Deyao" userId="87ea37cf-852f-43b4-96a3-2023b3509b67" providerId="ADAL" clId="{6B364EC9-B0CE-4502-8494-17EEB6ACB025}" dt="2022-10-30T03:17:48.012" v="60" actId="22"/>
          <ac:picMkLst>
            <pc:docMk/>
            <pc:sldMk cId="3032579978" sldId="7588"/>
            <ac:picMk id="47" creationId="{ACD6281E-2348-7D5F-CB21-F73DD116AAAB}"/>
          </ac:picMkLst>
        </pc:picChg>
        <pc:picChg chg="add del mod">
          <ac:chgData name="Kong, Deyao" userId="87ea37cf-852f-43b4-96a3-2023b3509b67" providerId="ADAL" clId="{6B364EC9-B0CE-4502-8494-17EEB6ACB025}" dt="2022-10-30T04:01:17.862" v="1114" actId="478"/>
          <ac:picMkLst>
            <pc:docMk/>
            <pc:sldMk cId="3032579978" sldId="7588"/>
            <ac:picMk id="49" creationId="{101D68E9-16E2-169F-F6DC-625A88349424}"/>
          </ac:picMkLst>
        </pc:picChg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16263447" sldId="7589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4223520725" sldId="7590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2512321977" sldId="7591"/>
        </pc:sldMkLst>
      </pc:sldChg>
      <pc:sldChg chg="modTransition modAnim">
        <pc:chgData name="Kong, Deyao" userId="87ea37cf-852f-43b4-96a3-2023b3509b67" providerId="ADAL" clId="{6B364EC9-B0CE-4502-8494-17EEB6ACB025}" dt="2022-10-30T18:54:12.576" v="3564"/>
        <pc:sldMkLst>
          <pc:docMk/>
          <pc:sldMk cId="1531027792" sldId="7592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4049142526" sldId="7594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1264566777" sldId="7597"/>
        </pc:sldMkLst>
      </pc:sldChg>
      <pc:sldChg chg="modSp modTransition modAnim">
        <pc:chgData name="Kong, Deyao" userId="87ea37cf-852f-43b4-96a3-2023b3509b67" providerId="ADAL" clId="{6B364EC9-B0CE-4502-8494-17EEB6ACB025}" dt="2022-10-30T19:13:20.890" v="3744"/>
        <pc:sldMkLst>
          <pc:docMk/>
          <pc:sldMk cId="1316255210" sldId="7598"/>
        </pc:sldMkLst>
        <pc:spChg chg="mod">
          <ac:chgData name="Kong, Deyao" userId="87ea37cf-852f-43b4-96a3-2023b3509b67" providerId="ADAL" clId="{6B364EC9-B0CE-4502-8494-17EEB6ACB025}" dt="2022-10-30T03:01:26.087" v="31" actId="20577"/>
          <ac:spMkLst>
            <pc:docMk/>
            <pc:sldMk cId="1316255210" sldId="7598"/>
            <ac:spMk id="16" creationId="{481850D3-AA65-3845-AE28-EE5D2F853369}"/>
          </ac:spMkLst>
        </pc:spChg>
      </pc:sldChg>
      <pc:sldChg chg="delSp modSp add mod modTransition modAnim">
        <pc:chgData name="Kong, Deyao" userId="87ea37cf-852f-43b4-96a3-2023b3509b67" providerId="ADAL" clId="{6B364EC9-B0CE-4502-8494-17EEB6ACB025}" dt="2022-10-30T19:13:12.939" v="3743"/>
        <pc:sldMkLst>
          <pc:docMk/>
          <pc:sldMk cId="2492065533" sldId="7599"/>
        </pc:sldMkLst>
        <pc:spChg chg="mod">
          <ac:chgData name="Kong, Deyao" userId="87ea37cf-852f-43b4-96a3-2023b3509b67" providerId="ADAL" clId="{6B364EC9-B0CE-4502-8494-17EEB6ACB025}" dt="2022-10-30T03:01:22.305" v="29" actId="20577"/>
          <ac:spMkLst>
            <pc:docMk/>
            <pc:sldMk cId="2492065533" sldId="7599"/>
            <ac:spMk id="8" creationId="{7A4CE8FC-F2DB-974C-8B08-C3CC1A81C910}"/>
          </ac:spMkLst>
        </pc:spChg>
        <pc:spChg chg="del">
          <ac:chgData name="Kong, Deyao" userId="87ea37cf-852f-43b4-96a3-2023b3509b67" providerId="ADAL" clId="{6B364EC9-B0CE-4502-8494-17EEB6ACB025}" dt="2022-10-30T18:54:56.785" v="3575" actId="478"/>
          <ac:spMkLst>
            <pc:docMk/>
            <pc:sldMk cId="2492065533" sldId="7599"/>
            <ac:spMk id="10" creationId="{ABAA4643-9989-2348-9AC2-74912B65A09E}"/>
          </ac:spMkLst>
        </pc:spChg>
      </pc:sldChg>
      <pc:sldChg chg="del">
        <pc:chgData name="Kong, Deyao" userId="87ea37cf-852f-43b4-96a3-2023b3509b67" providerId="ADAL" clId="{6B364EC9-B0CE-4502-8494-17EEB6ACB025}" dt="2022-10-30T03:01:16.426" v="26" actId="2696"/>
        <pc:sldMkLst>
          <pc:docMk/>
          <pc:sldMk cId="2696387003" sldId="7599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103092416" sldId="7600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3932698824" sldId="7602"/>
        </pc:sldMkLst>
      </pc:sldChg>
      <pc:sldChg chg="modTransition modAnim">
        <pc:chgData name="Kong, Deyao" userId="87ea37cf-852f-43b4-96a3-2023b3509b67" providerId="ADAL" clId="{6B364EC9-B0CE-4502-8494-17EEB6ACB025}" dt="2022-10-30T19:14:12.366" v="3750"/>
        <pc:sldMkLst>
          <pc:docMk/>
          <pc:sldMk cId="1345957199" sldId="7603"/>
        </pc:sldMkLst>
      </pc:sldChg>
      <pc:sldChg chg="addSp delSp modSp mod modTransition modAnim">
        <pc:chgData name="Kong, Deyao" userId="87ea37cf-852f-43b4-96a3-2023b3509b67" providerId="ADAL" clId="{6B364EC9-B0CE-4502-8494-17EEB6ACB025}" dt="2022-10-30T19:01:58.690" v="3660"/>
        <pc:sldMkLst>
          <pc:docMk/>
          <pc:sldMk cId="1417272003" sldId="7604"/>
        </pc:sldMkLst>
        <pc:spChg chg="add del mod">
          <ac:chgData name="Kong, Deyao" userId="87ea37cf-852f-43b4-96a3-2023b3509b67" providerId="ADAL" clId="{6B364EC9-B0CE-4502-8494-17EEB6ACB025}" dt="2022-10-30T02:54:51.734" v="14"/>
          <ac:spMkLst>
            <pc:docMk/>
            <pc:sldMk cId="1417272003" sldId="7604"/>
            <ac:spMk id="2" creationId="{0394F9FB-FADA-D777-C064-0D6BC1E2A543}"/>
          </ac:spMkLst>
        </pc:spChg>
      </pc:sldChg>
      <pc:sldChg chg="addSp delSp modSp add mod ord modTransition modAnim">
        <pc:chgData name="Kong, Deyao" userId="87ea37cf-852f-43b4-96a3-2023b3509b67" providerId="ADAL" clId="{6B364EC9-B0CE-4502-8494-17EEB6ACB025}" dt="2022-10-30T19:08:45.526" v="3727"/>
        <pc:sldMkLst>
          <pc:docMk/>
          <pc:sldMk cId="569156608" sldId="7605"/>
        </pc:sldMkLst>
        <pc:spChg chg="add del mod">
          <ac:chgData name="Kong, Deyao" userId="87ea37cf-852f-43b4-96a3-2023b3509b67" providerId="ADAL" clId="{6B364EC9-B0CE-4502-8494-17EEB6ACB025}" dt="2022-10-30T18:58:15.091" v="3609" actId="21"/>
          <ac:spMkLst>
            <pc:docMk/>
            <pc:sldMk cId="569156608" sldId="7605"/>
            <ac:spMk id="2" creationId="{81D1CA7B-9BFA-C71E-5007-93BD3ABB230E}"/>
          </ac:spMkLst>
        </pc:spChg>
        <pc:spChg chg="mod">
          <ac:chgData name="Kong, Deyao" userId="87ea37cf-852f-43b4-96a3-2023b3509b67" providerId="ADAL" clId="{6B364EC9-B0CE-4502-8494-17EEB6ACB025}" dt="2022-10-30T19:07:22.686" v="3704" actId="164"/>
          <ac:spMkLst>
            <pc:docMk/>
            <pc:sldMk cId="569156608" sldId="7605"/>
            <ac:spMk id="8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19:07:22.686" v="3704" actId="164"/>
          <ac:spMkLst>
            <pc:docMk/>
            <pc:sldMk cId="569156608" sldId="7605"/>
            <ac:spMk id="9" creationId="{00000000-0000-0000-0000-000000000000}"/>
          </ac:spMkLst>
        </pc:spChg>
        <pc:spChg chg="add mod">
          <ac:chgData name="Kong, Deyao" userId="87ea37cf-852f-43b4-96a3-2023b3509b67" providerId="ADAL" clId="{6B364EC9-B0CE-4502-8494-17EEB6ACB025}" dt="2022-10-30T18:58:17.789" v="3611"/>
          <ac:spMkLst>
            <pc:docMk/>
            <pc:sldMk cId="569156608" sldId="7605"/>
            <ac:spMk id="10" creationId="{36154018-9F07-9699-2554-631EE8A1C525}"/>
          </ac:spMkLst>
        </pc:spChg>
        <pc:spChg chg="mod">
          <ac:chgData name="Kong, Deyao" userId="87ea37cf-852f-43b4-96a3-2023b3509b67" providerId="ADAL" clId="{6B364EC9-B0CE-4502-8494-17EEB6ACB025}" dt="2022-10-30T19:07:22.686" v="3704" actId="164"/>
          <ac:spMkLst>
            <pc:docMk/>
            <pc:sldMk cId="569156608" sldId="7605"/>
            <ac:spMk id="12" creationId="{00000000-0000-0000-0000-000000000000}"/>
          </ac:spMkLst>
        </pc:spChg>
        <pc:spChg chg="del">
          <ac:chgData name="Kong, Deyao" userId="87ea37cf-852f-43b4-96a3-2023b3509b67" providerId="ADAL" clId="{6B364EC9-B0CE-4502-8494-17EEB6ACB025}" dt="2022-10-30T18:58:17.614" v="3610" actId="478"/>
          <ac:spMkLst>
            <pc:docMk/>
            <pc:sldMk cId="569156608" sldId="7605"/>
            <ac:spMk id="37" creationId="{70BD0D9E-73D5-5240-B703-A1A45DB17EE9}"/>
          </ac:spMkLst>
        </pc:spChg>
        <pc:grpChg chg="mod">
          <ac:chgData name="Kong, Deyao" userId="87ea37cf-852f-43b4-96a3-2023b3509b67" providerId="ADAL" clId="{6B364EC9-B0CE-4502-8494-17EEB6ACB025}" dt="2022-10-30T19:07:22.686" v="3704" actId="164"/>
          <ac:grpSpMkLst>
            <pc:docMk/>
            <pc:sldMk cId="569156608" sldId="7605"/>
            <ac:grpSpMk id="6" creationId="{00000000-0000-0000-0000-000000000000}"/>
          </ac:grpSpMkLst>
        </pc:grpChg>
        <pc:grpChg chg="add mod">
          <ac:chgData name="Kong, Deyao" userId="87ea37cf-852f-43b4-96a3-2023b3509b67" providerId="ADAL" clId="{6B364EC9-B0CE-4502-8494-17EEB6ACB025}" dt="2022-10-30T19:07:22.686" v="3704" actId="164"/>
          <ac:grpSpMkLst>
            <pc:docMk/>
            <pc:sldMk cId="569156608" sldId="7605"/>
            <ac:grpSpMk id="11" creationId="{6D01355C-4BE7-1A1F-0089-100C40563271}"/>
          </ac:grpSpMkLst>
        </pc:grpChg>
        <pc:picChg chg="add del mod">
          <ac:chgData name="Kong, Deyao" userId="87ea37cf-852f-43b4-96a3-2023b3509b67" providerId="ADAL" clId="{6B364EC9-B0CE-4502-8494-17EEB6ACB025}" dt="2022-10-30T04:01:27.056" v="1118" actId="478"/>
          <ac:picMkLst>
            <pc:docMk/>
            <pc:sldMk cId="569156608" sldId="7605"/>
            <ac:picMk id="2" creationId="{9DF6DDD3-BD97-FDFE-0F09-41DDF07E70B9}"/>
          </ac:picMkLst>
        </pc:picChg>
        <pc:cxnChg chg="mod">
          <ac:chgData name="Kong, Deyao" userId="87ea37cf-852f-43b4-96a3-2023b3509b67" providerId="ADAL" clId="{6B364EC9-B0CE-4502-8494-17EEB6ACB025}" dt="2022-10-30T19:07:22.686" v="3704" actId="164"/>
          <ac:cxnSpMkLst>
            <pc:docMk/>
            <pc:sldMk cId="569156608" sldId="7605"/>
            <ac:cxnSpMk id="7" creationId="{00000000-0000-0000-0000-000000000000}"/>
          </ac:cxnSpMkLst>
        </pc:cxnChg>
      </pc:sldChg>
      <pc:sldChg chg="del">
        <pc:chgData name="Kong, Deyao" userId="87ea37cf-852f-43b4-96a3-2023b3509b67" providerId="ADAL" clId="{6B364EC9-B0CE-4502-8494-17EEB6ACB025}" dt="2022-10-30T03:01:16.426" v="26" actId="2696"/>
        <pc:sldMkLst>
          <pc:docMk/>
          <pc:sldMk cId="1459045914" sldId="7605"/>
        </pc:sldMkLst>
      </pc:sldChg>
      <pc:sldChg chg="del">
        <pc:chgData name="Kong, Deyao" userId="87ea37cf-852f-43b4-96a3-2023b3509b67" providerId="ADAL" clId="{6B364EC9-B0CE-4502-8494-17EEB6ACB025}" dt="2022-10-30T03:01:16.426" v="26" actId="2696"/>
        <pc:sldMkLst>
          <pc:docMk/>
          <pc:sldMk cId="272850944" sldId="7606"/>
        </pc:sldMkLst>
      </pc:sldChg>
      <pc:sldChg chg="addSp delSp modSp add mod modTransition delAnim modAnim">
        <pc:chgData name="Kong, Deyao" userId="87ea37cf-852f-43b4-96a3-2023b3509b67" providerId="ADAL" clId="{6B364EC9-B0CE-4502-8494-17EEB6ACB025}" dt="2022-10-30T19:09:17.881" v="3728"/>
        <pc:sldMkLst>
          <pc:docMk/>
          <pc:sldMk cId="3414975835" sldId="7606"/>
        </pc:sldMkLst>
        <pc:spChg chg="add mod">
          <ac:chgData name="Kong, Deyao" userId="87ea37cf-852f-43b4-96a3-2023b3509b67" providerId="ADAL" clId="{6B364EC9-B0CE-4502-8494-17EEB6ACB025}" dt="2022-10-30T17:04:34.444" v="2635" actId="1076"/>
          <ac:spMkLst>
            <pc:docMk/>
            <pc:sldMk cId="3414975835" sldId="7606"/>
            <ac:spMk id="5" creationId="{14F2936C-D127-BC55-C9B5-488E9B5EFBA6}"/>
          </ac:spMkLst>
        </pc:spChg>
        <pc:graphicFrameChg chg="add mod modGraphic">
          <ac:chgData name="Kong, Deyao" userId="87ea37cf-852f-43b4-96a3-2023b3509b67" providerId="ADAL" clId="{6B364EC9-B0CE-4502-8494-17EEB6ACB025}" dt="2022-10-30T16:42:02.036" v="2325" actId="1076"/>
          <ac:graphicFrameMkLst>
            <pc:docMk/>
            <pc:sldMk cId="3414975835" sldId="7606"/>
            <ac:graphicFrameMk id="2" creationId="{426FC870-3F32-9F38-33C7-04C99CBD6AF4}"/>
          </ac:graphicFrameMkLst>
        </pc:graphicFrameChg>
        <pc:graphicFrameChg chg="add mod modGraphic">
          <ac:chgData name="Kong, Deyao" userId="87ea37cf-852f-43b4-96a3-2023b3509b67" providerId="ADAL" clId="{6B364EC9-B0CE-4502-8494-17EEB6ACB025}" dt="2022-10-30T17:04:25.891" v="2631" actId="1076"/>
          <ac:graphicFrameMkLst>
            <pc:docMk/>
            <pc:sldMk cId="3414975835" sldId="7606"/>
            <ac:graphicFrameMk id="3" creationId="{26C0ABCD-483B-AE73-2D2B-CC3163C88635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16:51:59.953" v="2352"/>
          <ac:graphicFrameMkLst>
            <pc:docMk/>
            <pc:sldMk cId="3414975835" sldId="7606"/>
            <ac:graphicFrameMk id="4" creationId="{62BD0A6E-16EE-4351-6F81-62B6EBDC1B4D}"/>
          </ac:graphicFrameMkLst>
        </pc:graphicFrameChg>
        <pc:graphicFrameChg chg="add del mod modGraphic">
          <ac:chgData name="Kong, Deyao" userId="87ea37cf-852f-43b4-96a3-2023b3509b67" providerId="ADAL" clId="{6B364EC9-B0CE-4502-8494-17EEB6ACB025}" dt="2022-10-30T16:55:19.952" v="2432" actId="478"/>
          <ac:graphicFrameMkLst>
            <pc:docMk/>
            <pc:sldMk cId="3414975835" sldId="7606"/>
            <ac:graphicFrameMk id="6" creationId="{6C324671-C442-13AD-D40A-199572028BC0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16:59:34.107" v="2514" actId="21"/>
          <ac:graphicFrameMkLst>
            <pc:docMk/>
            <pc:sldMk cId="3414975835" sldId="7606"/>
            <ac:graphicFrameMk id="7" creationId="{98CFDCAD-34E4-0CBF-170C-3DD4C7079F5B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17:04:29.459" v="2632" actId="21"/>
          <ac:graphicFrameMkLst>
            <pc:docMk/>
            <pc:sldMk cId="3414975835" sldId="7606"/>
            <ac:graphicFrameMk id="24" creationId="{459AB57F-DAF7-B89A-9394-B7BFF50B8ADE}"/>
          </ac:graphicFrameMkLst>
        </pc:graphicFrameChg>
        <pc:graphicFrameChg chg="add mod">
          <ac:chgData name="Kong, Deyao" userId="87ea37cf-852f-43b4-96a3-2023b3509b67" providerId="ADAL" clId="{6B364EC9-B0CE-4502-8494-17EEB6ACB025}" dt="2022-10-30T17:04:35.353" v="2636"/>
          <ac:graphicFrameMkLst>
            <pc:docMk/>
            <pc:sldMk cId="3414975835" sldId="7606"/>
            <ac:graphicFrameMk id="25" creationId="{20E87E35-D2E9-EB17-892A-CFD8E18C1728}"/>
          </ac:graphicFrameMkLst>
        </pc:graphicFrameChg>
        <pc:picChg chg="add del mod">
          <ac:chgData name="Kong, Deyao" userId="87ea37cf-852f-43b4-96a3-2023b3509b67" providerId="ADAL" clId="{6B364EC9-B0CE-4502-8494-17EEB6ACB025}" dt="2022-10-30T17:03:58.034" v="2630" actId="478"/>
          <ac:picMkLst>
            <pc:docMk/>
            <pc:sldMk cId="3414975835" sldId="7606"/>
            <ac:picMk id="9" creationId="{AF1E0691-04AF-B08A-8DBF-79BD21402A80}"/>
          </ac:picMkLst>
        </pc:picChg>
        <pc:picChg chg="add del">
          <ac:chgData name="Kong, Deyao" userId="87ea37cf-852f-43b4-96a3-2023b3509b67" providerId="ADAL" clId="{6B364EC9-B0CE-4502-8494-17EEB6ACB025}" dt="2022-10-30T17:01:12.773" v="2536" actId="22"/>
          <ac:picMkLst>
            <pc:docMk/>
            <pc:sldMk cId="3414975835" sldId="7606"/>
            <ac:picMk id="11" creationId="{6CF090A8-4861-3CCF-E949-60F4C02CEEC5}"/>
          </ac:picMkLst>
        </pc:picChg>
        <pc:picChg chg="add del">
          <ac:chgData name="Kong, Deyao" userId="87ea37cf-852f-43b4-96a3-2023b3509b67" providerId="ADAL" clId="{6B364EC9-B0CE-4502-8494-17EEB6ACB025}" dt="2022-10-30T17:01:30.043" v="2578" actId="22"/>
          <ac:picMkLst>
            <pc:docMk/>
            <pc:sldMk cId="3414975835" sldId="7606"/>
            <ac:picMk id="23" creationId="{ED203DF2-0AD2-4905-0B69-08D95AF08380}"/>
          </ac:picMkLst>
        </pc:picChg>
      </pc:sldChg>
      <pc:sldChg chg="addSp delSp modSp add mod ord modTransition modAnim">
        <pc:chgData name="Kong, Deyao" userId="87ea37cf-852f-43b4-96a3-2023b3509b67" providerId="ADAL" clId="{6B364EC9-B0CE-4502-8494-17EEB6ACB025}" dt="2022-10-30T19:17:26.819" v="3797" actId="207"/>
        <pc:sldMkLst>
          <pc:docMk/>
          <pc:sldMk cId="1218058099" sldId="7607"/>
        </pc:sldMkLst>
        <pc:spChg chg="add del mod">
          <ac:chgData name="Kong, Deyao" userId="87ea37cf-852f-43b4-96a3-2023b3509b67" providerId="ADAL" clId="{6B364EC9-B0CE-4502-8494-17EEB6ACB025}" dt="2022-10-30T18:46:05.899" v="3301" actId="21"/>
          <ac:spMkLst>
            <pc:docMk/>
            <pc:sldMk cId="1218058099" sldId="7607"/>
            <ac:spMk id="3" creationId="{242F5051-05B9-31B3-F758-7546B476EF86}"/>
          </ac:spMkLst>
        </pc:spChg>
        <pc:spChg chg="add mod">
          <ac:chgData name="Kong, Deyao" userId="87ea37cf-852f-43b4-96a3-2023b3509b67" providerId="ADAL" clId="{6B364EC9-B0CE-4502-8494-17EEB6ACB025}" dt="2022-10-30T18:46:13.590" v="3305" actId="1076"/>
          <ac:spMkLst>
            <pc:docMk/>
            <pc:sldMk cId="1218058099" sldId="7607"/>
            <ac:spMk id="4" creationId="{0CAA178D-EB44-7EC3-63F3-5F97E78E056A}"/>
          </ac:spMkLst>
        </pc:spChg>
        <pc:spChg chg="mod">
          <ac:chgData name="Kong, Deyao" userId="87ea37cf-852f-43b4-96a3-2023b3509b67" providerId="ADAL" clId="{6B364EC9-B0CE-4502-8494-17EEB6ACB025}" dt="2022-10-30T18:48:09.235" v="3463" actId="20577"/>
          <ac:spMkLst>
            <pc:docMk/>
            <pc:sldMk cId="1218058099" sldId="7607"/>
            <ac:spMk id="14" creationId="{1DC66542-F663-4DCC-9943-02B4D1FCAF4D}"/>
          </ac:spMkLst>
        </pc:spChg>
        <pc:spChg chg="mod">
          <ac:chgData name="Kong, Deyao" userId="87ea37cf-852f-43b4-96a3-2023b3509b67" providerId="ADAL" clId="{6B364EC9-B0CE-4502-8494-17EEB6ACB025}" dt="2022-10-30T18:47:49.452" v="3460" actId="1076"/>
          <ac:spMkLst>
            <pc:docMk/>
            <pc:sldMk cId="1218058099" sldId="7607"/>
            <ac:spMk id="15" creationId="{009FFB4F-5A1B-4E59-A90A-B6D2DE71005C}"/>
          </ac:spMkLst>
        </pc:spChg>
        <pc:spChg chg="mod">
          <ac:chgData name="Kong, Deyao" userId="87ea37cf-852f-43b4-96a3-2023b3509b67" providerId="ADAL" clId="{6B364EC9-B0CE-4502-8494-17EEB6ACB025}" dt="2022-10-30T18:47:48.159" v="3458" actId="1076"/>
          <ac:spMkLst>
            <pc:docMk/>
            <pc:sldMk cId="1218058099" sldId="7607"/>
            <ac:spMk id="16" creationId="{A284ACFB-D182-448A-A97F-3F7159573534}"/>
          </ac:spMkLst>
        </pc:spChg>
        <pc:spChg chg="mod">
          <ac:chgData name="Kong, Deyao" userId="87ea37cf-852f-43b4-96a3-2023b3509b67" providerId="ADAL" clId="{6B364EC9-B0CE-4502-8494-17EEB6ACB025}" dt="2022-10-30T19:17:26.819" v="3797" actId="207"/>
          <ac:spMkLst>
            <pc:docMk/>
            <pc:sldMk cId="1218058099" sldId="7607"/>
            <ac:spMk id="21" creationId="{B7980E9C-D45E-4B53-95E4-89BD839E7AA0}"/>
          </ac:spMkLst>
        </pc:spChg>
        <pc:picChg chg="add mod">
          <ac:chgData name="Kong, Deyao" userId="87ea37cf-852f-43b4-96a3-2023b3509b67" providerId="ADAL" clId="{6B364EC9-B0CE-4502-8494-17EEB6ACB025}" dt="2022-10-30T18:48:34.341" v="3467" actId="1076"/>
          <ac:picMkLst>
            <pc:docMk/>
            <pc:sldMk cId="1218058099" sldId="7607"/>
            <ac:picMk id="5" creationId="{DFE3FEE5-F7B8-9523-1A93-4D3A067D1455}"/>
          </ac:picMkLst>
        </pc:picChg>
      </pc:sldChg>
      <pc:sldChg chg="del">
        <pc:chgData name="Kong, Deyao" userId="87ea37cf-852f-43b4-96a3-2023b3509b67" providerId="ADAL" clId="{6B364EC9-B0CE-4502-8494-17EEB6ACB025}" dt="2022-10-30T03:01:16.426" v="26" actId="2696"/>
        <pc:sldMkLst>
          <pc:docMk/>
          <pc:sldMk cId="4186656238" sldId="7607"/>
        </pc:sldMkLst>
      </pc:sldChg>
      <pc:sldChg chg="modTransition">
        <pc:chgData name="Kong, Deyao" userId="87ea37cf-852f-43b4-96a3-2023b3509b67" providerId="ADAL" clId="{6B364EC9-B0CE-4502-8494-17EEB6ACB025}" dt="2022-10-30T03:28:25.525" v="795"/>
        <pc:sldMkLst>
          <pc:docMk/>
          <pc:sldMk cId="2590097811" sldId="7608"/>
        </pc:sldMkLst>
      </pc:sldChg>
      <pc:sldChg chg="modTransition modAnim">
        <pc:chgData name="Kong, Deyao" userId="87ea37cf-852f-43b4-96a3-2023b3509b67" providerId="ADAL" clId="{6B364EC9-B0CE-4502-8494-17EEB6ACB025}" dt="2022-10-30T19:13:48.690" v="3748"/>
        <pc:sldMkLst>
          <pc:docMk/>
          <pc:sldMk cId="1659884602" sldId="7609"/>
        </pc:sldMkLst>
      </pc:sldChg>
      <pc:sldChg chg="modTransition modAnim">
        <pc:chgData name="Kong, Deyao" userId="87ea37cf-852f-43b4-96a3-2023b3509b67" providerId="ADAL" clId="{6B364EC9-B0CE-4502-8494-17EEB6ACB025}" dt="2022-10-30T19:14:02.332" v="3749"/>
        <pc:sldMkLst>
          <pc:docMk/>
          <pc:sldMk cId="844952259" sldId="7610"/>
        </pc:sldMkLst>
      </pc:sldChg>
      <pc:sldChg chg="modTransition modAnim">
        <pc:chgData name="Kong, Deyao" userId="87ea37cf-852f-43b4-96a3-2023b3509b67" providerId="ADAL" clId="{6B364EC9-B0CE-4502-8494-17EEB6ACB025}" dt="2022-10-30T19:01:24.798" v="3652"/>
        <pc:sldMkLst>
          <pc:docMk/>
          <pc:sldMk cId="1959520967" sldId="7611"/>
        </pc:sldMkLst>
      </pc:sldChg>
      <pc:sldChg chg="modTransition modAnim">
        <pc:chgData name="Kong, Deyao" userId="87ea37cf-852f-43b4-96a3-2023b3509b67" providerId="ADAL" clId="{6B364EC9-B0CE-4502-8494-17EEB6ACB025}" dt="2022-10-30T19:15:02.033" v="3755"/>
        <pc:sldMkLst>
          <pc:docMk/>
          <pc:sldMk cId="147043163" sldId="7612"/>
        </pc:sldMkLst>
      </pc:sldChg>
      <pc:sldChg chg="modSp mod modTransition modAnim">
        <pc:chgData name="Kong, Deyao" userId="87ea37cf-852f-43b4-96a3-2023b3509b67" providerId="ADAL" clId="{6B364EC9-B0CE-4502-8494-17EEB6ACB025}" dt="2022-10-30T19:15:28.098" v="3759"/>
        <pc:sldMkLst>
          <pc:docMk/>
          <pc:sldMk cId="943256145" sldId="7613"/>
        </pc:sldMkLst>
        <pc:picChg chg="mod">
          <ac:chgData name="Kong, Deyao" userId="87ea37cf-852f-43b4-96a3-2023b3509b67" providerId="ADAL" clId="{6B364EC9-B0CE-4502-8494-17EEB6ACB025}" dt="2022-10-30T19:15:20.099" v="3756" actId="1076"/>
          <ac:picMkLst>
            <pc:docMk/>
            <pc:sldMk cId="943256145" sldId="7613"/>
            <ac:picMk id="3" creationId="{C774731C-AAE4-0D84-838E-2F2EC07F837E}"/>
          </ac:picMkLst>
        </pc:picChg>
        <pc:picChg chg="mod">
          <ac:chgData name="Kong, Deyao" userId="87ea37cf-852f-43b4-96a3-2023b3509b67" providerId="ADAL" clId="{6B364EC9-B0CE-4502-8494-17EEB6ACB025}" dt="2022-10-30T19:15:20.099" v="3756" actId="1076"/>
          <ac:picMkLst>
            <pc:docMk/>
            <pc:sldMk cId="943256145" sldId="7613"/>
            <ac:picMk id="7" creationId="{57CC5E57-6D93-FA24-BB88-C2EEBC828782}"/>
          </ac:picMkLst>
        </pc:picChg>
      </pc:sldChg>
      <pc:sldChg chg="modSp modTransition modAnim">
        <pc:chgData name="Kong, Deyao" userId="87ea37cf-852f-43b4-96a3-2023b3509b67" providerId="ADAL" clId="{6B364EC9-B0CE-4502-8494-17EEB6ACB025}" dt="2022-10-30T19:03:01.965" v="3665"/>
        <pc:sldMkLst>
          <pc:docMk/>
          <pc:sldMk cId="310345183" sldId="7614"/>
        </pc:sldMkLst>
        <pc:spChg chg="mod">
          <ac:chgData name="Kong, Deyao" userId="87ea37cf-852f-43b4-96a3-2023b3509b67" providerId="ADAL" clId="{6B364EC9-B0CE-4502-8494-17EEB6ACB025}" dt="2022-10-30T02:57:26.458" v="25" actId="20577"/>
          <ac:spMkLst>
            <pc:docMk/>
            <pc:sldMk cId="310345183" sldId="7614"/>
            <ac:spMk id="10" creationId="{00000000-0000-0000-0000-000000000000}"/>
          </ac:spMkLst>
        </pc:spChg>
      </pc:sldChg>
      <pc:sldChg chg="new modTransition">
        <pc:chgData name="Kong, Deyao" userId="87ea37cf-852f-43b4-96a3-2023b3509b67" providerId="ADAL" clId="{6B364EC9-B0CE-4502-8494-17EEB6ACB025}" dt="2022-10-30T03:28:25.525" v="795"/>
        <pc:sldMkLst>
          <pc:docMk/>
          <pc:sldMk cId="2529330868" sldId="7615"/>
        </pc:sldMkLst>
      </pc:sldChg>
      <pc:sldChg chg="add modTransition">
        <pc:chgData name="Kong, Deyao" userId="87ea37cf-852f-43b4-96a3-2023b3509b67" providerId="ADAL" clId="{6B364EC9-B0CE-4502-8494-17EEB6ACB025}" dt="2022-10-30T03:28:25.525" v="795"/>
        <pc:sldMkLst>
          <pc:docMk/>
          <pc:sldMk cId="3928896079" sldId="7616"/>
        </pc:sldMkLst>
      </pc:sldChg>
      <pc:sldChg chg="add modTransition">
        <pc:chgData name="Kong, Deyao" userId="87ea37cf-852f-43b4-96a3-2023b3509b67" providerId="ADAL" clId="{6B364EC9-B0CE-4502-8494-17EEB6ACB025}" dt="2022-10-30T03:28:25.525" v="795"/>
        <pc:sldMkLst>
          <pc:docMk/>
          <pc:sldMk cId="3985409863" sldId="7617"/>
        </pc:sldMkLst>
      </pc:sldChg>
      <pc:sldChg chg="add modTransition">
        <pc:chgData name="Kong, Deyao" userId="87ea37cf-852f-43b4-96a3-2023b3509b67" providerId="ADAL" clId="{6B364EC9-B0CE-4502-8494-17EEB6ACB025}" dt="2022-10-30T03:28:25.525" v="795"/>
        <pc:sldMkLst>
          <pc:docMk/>
          <pc:sldMk cId="2742647440" sldId="7618"/>
        </pc:sldMkLst>
      </pc:sldChg>
      <pc:sldChg chg="addSp delSp modSp add mod modTransition">
        <pc:chgData name="Kong, Deyao" userId="87ea37cf-852f-43b4-96a3-2023b3509b67" providerId="ADAL" clId="{6B364EC9-B0CE-4502-8494-17EEB6ACB025}" dt="2022-10-30T18:55:07.221" v="3578"/>
        <pc:sldMkLst>
          <pc:docMk/>
          <pc:sldMk cId="2542148245" sldId="7619"/>
        </pc:sldMkLst>
        <pc:spChg chg="mod">
          <ac:chgData name="Kong, Deyao" userId="87ea37cf-852f-43b4-96a3-2023b3509b67" providerId="ADAL" clId="{6B364EC9-B0CE-4502-8494-17EEB6ACB025}" dt="2022-10-30T03:26:51.991" v="703" actId="20577"/>
          <ac:spMkLst>
            <pc:docMk/>
            <pc:sldMk cId="2542148245" sldId="7619"/>
            <ac:spMk id="4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1:09.839" v="94" actId="1076"/>
          <ac:spMkLst>
            <pc:docMk/>
            <pc:sldMk cId="2542148245" sldId="7619"/>
            <ac:spMk id="6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3:00.140" v="189" actId="20577"/>
          <ac:spMkLst>
            <pc:docMk/>
            <pc:sldMk cId="2542148245" sldId="7619"/>
            <ac:spMk id="7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2:01.566" v="131" actId="255"/>
          <ac:spMkLst>
            <pc:docMk/>
            <pc:sldMk cId="2542148245" sldId="7619"/>
            <ac:spMk id="10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6:56.570" v="706" actId="113"/>
          <ac:spMkLst>
            <pc:docMk/>
            <pc:sldMk cId="2542148245" sldId="7619"/>
            <ac:spMk id="13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3:35.490" v="268" actId="14100"/>
          <ac:spMkLst>
            <pc:docMk/>
            <pc:sldMk cId="2542148245" sldId="7619"/>
            <ac:spMk id="15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4:48.282" v="416" actId="20577"/>
          <ac:spMkLst>
            <pc:docMk/>
            <pc:sldMk cId="2542148245" sldId="7619"/>
            <ac:spMk id="16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3:35.490" v="268" actId="14100"/>
          <ac:spMkLst>
            <pc:docMk/>
            <pc:sldMk cId="2542148245" sldId="7619"/>
            <ac:spMk id="17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3:35.490" v="268" actId="14100"/>
          <ac:spMkLst>
            <pc:docMk/>
            <pc:sldMk cId="2542148245" sldId="7619"/>
            <ac:spMk id="18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6:47.963" v="701" actId="14100"/>
          <ac:spMkLst>
            <pc:docMk/>
            <pc:sldMk cId="2542148245" sldId="7619"/>
            <ac:spMk id="20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6:47.963" v="701" actId="14100"/>
          <ac:spMkLst>
            <pc:docMk/>
            <pc:sldMk cId="2542148245" sldId="7619"/>
            <ac:spMk id="21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6:47.963" v="701" actId="14100"/>
          <ac:spMkLst>
            <pc:docMk/>
            <pc:sldMk cId="2542148245" sldId="7619"/>
            <ac:spMk id="22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6:47.963" v="701" actId="14100"/>
          <ac:spMkLst>
            <pc:docMk/>
            <pc:sldMk cId="2542148245" sldId="7619"/>
            <ac:spMk id="23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3:51.027" v="298" actId="14100"/>
          <ac:spMkLst>
            <pc:docMk/>
            <pc:sldMk cId="2542148245" sldId="7619"/>
            <ac:spMk id="25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5:31.582" v="503" actId="12"/>
          <ac:spMkLst>
            <pc:docMk/>
            <pc:sldMk cId="2542148245" sldId="7619"/>
            <ac:spMk id="26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3:51.027" v="298" actId="14100"/>
          <ac:spMkLst>
            <pc:docMk/>
            <pc:sldMk cId="2542148245" sldId="7619"/>
            <ac:spMk id="27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3:51.027" v="298" actId="14100"/>
          <ac:spMkLst>
            <pc:docMk/>
            <pc:sldMk cId="2542148245" sldId="7619"/>
            <ac:spMk id="28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7:10.580" v="744" actId="20577"/>
          <ac:spMkLst>
            <pc:docMk/>
            <pc:sldMk cId="2542148245" sldId="7619"/>
            <ac:spMk id="30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7:17.046" v="761" actId="20577"/>
          <ac:spMkLst>
            <pc:docMk/>
            <pc:sldMk cId="2542148245" sldId="7619"/>
            <ac:spMk id="31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7:03.501" v="711" actId="1076"/>
          <ac:spMkLst>
            <pc:docMk/>
            <pc:sldMk cId="2542148245" sldId="7619"/>
            <ac:spMk id="32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7:03.501" v="711" actId="1076"/>
          <ac:spMkLst>
            <pc:docMk/>
            <pc:sldMk cId="2542148245" sldId="7619"/>
            <ac:spMk id="33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27:36.596" v="792" actId="14100"/>
          <ac:spMkLst>
            <pc:docMk/>
            <pc:sldMk cId="2542148245" sldId="7619"/>
            <ac:spMk id="36" creationId="{81DBC048-9864-4E41-A589-80DD5C185DC2}"/>
          </ac:spMkLst>
        </pc:spChg>
        <pc:grpChg chg="mod">
          <ac:chgData name="Kong, Deyao" userId="87ea37cf-852f-43b4-96a3-2023b3509b67" providerId="ADAL" clId="{6B364EC9-B0CE-4502-8494-17EEB6ACB025}" dt="2022-10-30T03:23:35.490" v="268" actId="14100"/>
          <ac:grpSpMkLst>
            <pc:docMk/>
            <pc:sldMk cId="2542148245" sldId="7619"/>
            <ac:grpSpMk id="14" creationId="{00000000-0000-0000-0000-000000000000}"/>
          </ac:grpSpMkLst>
        </pc:grpChg>
        <pc:grpChg chg="mod">
          <ac:chgData name="Kong, Deyao" userId="87ea37cf-852f-43b4-96a3-2023b3509b67" providerId="ADAL" clId="{6B364EC9-B0CE-4502-8494-17EEB6ACB025}" dt="2022-10-30T03:26:47.963" v="701" actId="14100"/>
          <ac:grpSpMkLst>
            <pc:docMk/>
            <pc:sldMk cId="2542148245" sldId="7619"/>
            <ac:grpSpMk id="19" creationId="{00000000-0000-0000-0000-000000000000}"/>
          </ac:grpSpMkLst>
        </pc:grpChg>
        <pc:grpChg chg="mod">
          <ac:chgData name="Kong, Deyao" userId="87ea37cf-852f-43b4-96a3-2023b3509b67" providerId="ADAL" clId="{6B364EC9-B0CE-4502-8494-17EEB6ACB025}" dt="2022-10-30T03:23:51.027" v="298" actId="14100"/>
          <ac:grpSpMkLst>
            <pc:docMk/>
            <pc:sldMk cId="2542148245" sldId="7619"/>
            <ac:grpSpMk id="24" creationId="{00000000-0000-0000-0000-000000000000}"/>
          </ac:grpSpMkLst>
        </pc:grpChg>
        <pc:grpChg chg="mod">
          <ac:chgData name="Kong, Deyao" userId="87ea37cf-852f-43b4-96a3-2023b3509b67" providerId="ADAL" clId="{6B364EC9-B0CE-4502-8494-17EEB6ACB025}" dt="2022-10-30T03:27:03.501" v="711" actId="1076"/>
          <ac:grpSpMkLst>
            <pc:docMk/>
            <pc:sldMk cId="2542148245" sldId="7619"/>
            <ac:grpSpMk id="29" creationId="{00000000-0000-0000-0000-000000000000}"/>
          </ac:grpSpMkLst>
        </pc:grpChg>
        <pc:picChg chg="add del mod">
          <ac:chgData name="Kong, Deyao" userId="87ea37cf-852f-43b4-96a3-2023b3509b67" providerId="ADAL" clId="{6B364EC9-B0CE-4502-8494-17EEB6ACB025}" dt="2022-10-30T04:01:20.958" v="1115" actId="478"/>
          <ac:picMkLst>
            <pc:docMk/>
            <pc:sldMk cId="2542148245" sldId="7619"/>
            <ac:picMk id="34" creationId="{9CF901D0-BAAC-2E1D-69D1-B891BB039006}"/>
          </ac:picMkLst>
        </pc:picChg>
      </pc:sldChg>
      <pc:sldChg chg="addSp delSp modSp add mod modTransition modAnim">
        <pc:chgData name="Kong, Deyao" userId="87ea37cf-852f-43b4-96a3-2023b3509b67" providerId="ADAL" clId="{6B364EC9-B0CE-4502-8494-17EEB6ACB025}" dt="2022-10-30T18:55:54.708" v="3585"/>
        <pc:sldMkLst>
          <pc:docMk/>
          <pc:sldMk cId="3872622757" sldId="7620"/>
        </pc:sldMkLst>
        <pc:spChg chg="mod">
          <ac:chgData name="Kong, Deyao" userId="87ea37cf-852f-43b4-96a3-2023b3509b67" providerId="ADAL" clId="{6B364EC9-B0CE-4502-8494-17EEB6ACB025}" dt="2022-10-30T03:34:57.006" v="846" actId="1076"/>
          <ac:spMkLst>
            <pc:docMk/>
            <pc:sldMk cId="3872622757" sldId="7620"/>
            <ac:spMk id="15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34:57.006" v="846" actId="1076"/>
          <ac:spMkLst>
            <pc:docMk/>
            <pc:sldMk cId="3872622757" sldId="7620"/>
            <ac:spMk id="16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34:57.006" v="846" actId="1076"/>
          <ac:spMkLst>
            <pc:docMk/>
            <pc:sldMk cId="3872622757" sldId="7620"/>
            <ac:spMk id="17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03:34:57.006" v="846" actId="1076"/>
          <ac:spMkLst>
            <pc:docMk/>
            <pc:sldMk cId="3872622757" sldId="7620"/>
            <ac:spMk id="18" creationId="{00000000-0000-0000-0000-000000000000}"/>
          </ac:spMkLst>
        </pc:spChg>
        <pc:spChg chg="add mod">
          <ac:chgData name="Kong, Deyao" userId="87ea37cf-852f-43b4-96a3-2023b3509b67" providerId="ADAL" clId="{6B364EC9-B0CE-4502-8494-17EEB6ACB025}" dt="2022-10-30T03:38:45.670" v="869" actId="1076"/>
          <ac:spMkLst>
            <pc:docMk/>
            <pc:sldMk cId="3872622757" sldId="7620"/>
            <ac:spMk id="42" creationId="{AFD881F1-A08E-A9B8-1C84-80C1BD814A91}"/>
          </ac:spMkLst>
        </pc:spChg>
        <pc:grpChg chg="del">
          <ac:chgData name="Kong, Deyao" userId="87ea37cf-852f-43b4-96a3-2023b3509b67" providerId="ADAL" clId="{6B364EC9-B0CE-4502-8494-17EEB6ACB025}" dt="2022-10-30T03:29:05.104" v="800" actId="478"/>
          <ac:grpSpMkLst>
            <pc:docMk/>
            <pc:sldMk cId="3872622757" sldId="7620"/>
            <ac:grpSpMk id="2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03:29:05.104" v="800" actId="478"/>
          <ac:grpSpMkLst>
            <pc:docMk/>
            <pc:sldMk cId="3872622757" sldId="7620"/>
            <ac:grpSpMk id="5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03:29:05.104" v="800" actId="478"/>
          <ac:grpSpMkLst>
            <pc:docMk/>
            <pc:sldMk cId="3872622757" sldId="7620"/>
            <ac:grpSpMk id="8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03:29:05.104" v="800" actId="478"/>
          <ac:grpSpMkLst>
            <pc:docMk/>
            <pc:sldMk cId="3872622757" sldId="7620"/>
            <ac:grpSpMk id="11" creationId="{00000000-0000-0000-0000-000000000000}"/>
          </ac:grpSpMkLst>
        </pc:grpChg>
        <pc:grpChg chg="mod">
          <ac:chgData name="Kong, Deyao" userId="87ea37cf-852f-43b4-96a3-2023b3509b67" providerId="ADAL" clId="{6B364EC9-B0CE-4502-8494-17EEB6ACB025}" dt="2022-10-30T03:34:57.006" v="846" actId="1076"/>
          <ac:grpSpMkLst>
            <pc:docMk/>
            <pc:sldMk cId="3872622757" sldId="7620"/>
            <ac:grpSpMk id="14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03:29:06.226" v="801" actId="478"/>
          <ac:grpSpMkLst>
            <pc:docMk/>
            <pc:sldMk cId="3872622757" sldId="7620"/>
            <ac:grpSpMk id="19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03:29:05.104" v="800" actId="478"/>
          <ac:grpSpMkLst>
            <pc:docMk/>
            <pc:sldMk cId="3872622757" sldId="7620"/>
            <ac:grpSpMk id="24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03:29:05.104" v="800" actId="478"/>
          <ac:grpSpMkLst>
            <pc:docMk/>
            <pc:sldMk cId="3872622757" sldId="7620"/>
            <ac:grpSpMk id="29" creationId="{00000000-0000-0000-0000-000000000000}"/>
          </ac:grpSpMkLst>
        </pc:grpChg>
        <pc:graphicFrameChg chg="add del mod">
          <ac:chgData name="Kong, Deyao" userId="87ea37cf-852f-43b4-96a3-2023b3509b67" providerId="ADAL" clId="{6B364EC9-B0CE-4502-8494-17EEB6ACB025}" dt="2022-10-30T03:30:23.096" v="805"/>
          <ac:graphicFrameMkLst>
            <pc:docMk/>
            <pc:sldMk cId="3872622757" sldId="7620"/>
            <ac:graphicFrameMk id="35" creationId="{D06238AA-396C-3D27-E079-1C807E974A2A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3:30:59.597" v="813" actId="478"/>
          <ac:graphicFrameMkLst>
            <pc:docMk/>
            <pc:sldMk cId="3872622757" sldId="7620"/>
            <ac:graphicFrameMk id="37" creationId="{4E9F8A70-72C8-FD81-0E94-9BFDFD3D6997}"/>
          </ac:graphicFrameMkLst>
        </pc:graphicFrameChg>
        <pc:graphicFrameChg chg="add mod modGraphic">
          <ac:chgData name="Kong, Deyao" userId="87ea37cf-852f-43b4-96a3-2023b3509b67" providerId="ADAL" clId="{6B364EC9-B0CE-4502-8494-17EEB6ACB025}" dt="2022-10-30T03:58:30.888" v="1087" actId="12385"/>
          <ac:graphicFrameMkLst>
            <pc:docMk/>
            <pc:sldMk cId="3872622757" sldId="7620"/>
            <ac:graphicFrameMk id="38" creationId="{BB34CE56-22F5-A007-EB28-5C6AF213AE38}"/>
          </ac:graphicFrameMkLst>
        </pc:graphicFrameChg>
        <pc:picChg chg="del mod">
          <ac:chgData name="Kong, Deyao" userId="87ea37cf-852f-43b4-96a3-2023b3509b67" providerId="ADAL" clId="{6B364EC9-B0CE-4502-8494-17EEB6ACB025}" dt="2022-10-30T04:01:23.518" v="1116" actId="478"/>
          <ac:picMkLst>
            <pc:docMk/>
            <pc:sldMk cId="3872622757" sldId="7620"/>
            <ac:picMk id="34" creationId="{9CF901D0-BAAC-2E1D-69D1-B891BB039006}"/>
          </ac:picMkLst>
        </pc:picChg>
        <pc:picChg chg="add mod">
          <ac:chgData name="Kong, Deyao" userId="87ea37cf-852f-43b4-96a3-2023b3509b67" providerId="ADAL" clId="{6B364EC9-B0CE-4502-8494-17EEB6ACB025}" dt="2022-10-30T03:35:36.972" v="851" actId="1076"/>
          <ac:picMkLst>
            <pc:docMk/>
            <pc:sldMk cId="3872622757" sldId="7620"/>
            <ac:picMk id="40" creationId="{0F766C76-8F05-008D-B434-E5B704CDEBE2}"/>
          </ac:picMkLst>
        </pc:picChg>
      </pc:sldChg>
      <pc:sldChg chg="addSp delSp modSp add mod modTransition modAnim">
        <pc:chgData name="Kong, Deyao" userId="87ea37cf-852f-43b4-96a3-2023b3509b67" providerId="ADAL" clId="{6B364EC9-B0CE-4502-8494-17EEB6ACB025}" dt="2022-10-30T18:57:02.057" v="3595" actId="14734"/>
        <pc:sldMkLst>
          <pc:docMk/>
          <pc:sldMk cId="2640092095" sldId="7621"/>
        </pc:sldMkLst>
        <pc:spChg chg="mod">
          <ac:chgData name="Kong, Deyao" userId="87ea37cf-852f-43b4-96a3-2023b3509b67" providerId="ADAL" clId="{6B364EC9-B0CE-4502-8494-17EEB6ACB025}" dt="2022-10-30T03:36:21.317" v="855" actId="1076"/>
          <ac:spMkLst>
            <pc:docMk/>
            <pc:sldMk cId="2640092095" sldId="7621"/>
            <ac:spMk id="3" creationId="{24783DA1-F043-D1C4-F822-38ECEFCEB222}"/>
          </ac:spMkLst>
        </pc:spChg>
        <pc:spChg chg="mod">
          <ac:chgData name="Kong, Deyao" userId="87ea37cf-852f-43b4-96a3-2023b3509b67" providerId="ADAL" clId="{6B364EC9-B0CE-4502-8494-17EEB6ACB025}" dt="2022-10-30T03:36:21.317" v="855" actId="1076"/>
          <ac:spMkLst>
            <pc:docMk/>
            <pc:sldMk cId="2640092095" sldId="7621"/>
            <ac:spMk id="4" creationId="{237AA563-0D4B-097E-C917-4A78C2A592F2}"/>
          </ac:spMkLst>
        </pc:spChg>
        <pc:spChg chg="mod">
          <ac:chgData name="Kong, Deyao" userId="87ea37cf-852f-43b4-96a3-2023b3509b67" providerId="ADAL" clId="{6B364EC9-B0CE-4502-8494-17EEB6ACB025}" dt="2022-10-30T03:36:21.317" v="855" actId="1076"/>
          <ac:spMkLst>
            <pc:docMk/>
            <pc:sldMk cId="2640092095" sldId="7621"/>
            <ac:spMk id="5" creationId="{CD31E097-7413-2F6D-8AA9-9776BAEB0794}"/>
          </ac:spMkLst>
        </pc:spChg>
        <pc:spChg chg="mod">
          <ac:chgData name="Kong, Deyao" userId="87ea37cf-852f-43b4-96a3-2023b3509b67" providerId="ADAL" clId="{6B364EC9-B0CE-4502-8494-17EEB6ACB025}" dt="2022-10-30T03:36:21.317" v="855" actId="1076"/>
          <ac:spMkLst>
            <pc:docMk/>
            <pc:sldMk cId="2640092095" sldId="7621"/>
            <ac:spMk id="6" creationId="{43951EA7-6A56-D260-2BB0-A86C9DD5AA3E}"/>
          </ac:spMkLst>
        </pc:spChg>
        <pc:grpChg chg="add mod">
          <ac:chgData name="Kong, Deyao" userId="87ea37cf-852f-43b4-96a3-2023b3509b67" providerId="ADAL" clId="{6B364EC9-B0CE-4502-8494-17EEB6ACB025}" dt="2022-10-30T03:36:21.317" v="855" actId="1076"/>
          <ac:grpSpMkLst>
            <pc:docMk/>
            <pc:sldMk cId="2640092095" sldId="7621"/>
            <ac:grpSpMk id="2" creationId="{EA4E0AD6-0B82-893E-40C8-7FF39B8147CF}"/>
          </ac:grpSpMkLst>
        </pc:grpChg>
        <pc:grpChg chg="del">
          <ac:chgData name="Kong, Deyao" userId="87ea37cf-852f-43b4-96a3-2023b3509b67" providerId="ADAL" clId="{6B364EC9-B0CE-4502-8494-17EEB6ACB025}" dt="2022-10-30T03:36:23.324" v="856" actId="478"/>
          <ac:grpSpMkLst>
            <pc:docMk/>
            <pc:sldMk cId="2640092095" sldId="7621"/>
            <ac:grpSpMk id="14" creationId="{00000000-0000-0000-0000-000000000000}"/>
          </ac:grpSpMkLst>
        </pc:grpChg>
        <pc:graphicFrameChg chg="add del mod">
          <ac:chgData name="Kong, Deyao" userId="87ea37cf-852f-43b4-96a3-2023b3509b67" providerId="ADAL" clId="{6B364EC9-B0CE-4502-8494-17EEB6ACB025}" dt="2022-10-30T03:39:55.448" v="871"/>
          <ac:graphicFrameMkLst>
            <pc:docMk/>
            <pc:sldMk cId="2640092095" sldId="7621"/>
            <ac:graphicFrameMk id="8" creationId="{5DD84CCF-4EA2-487D-394C-733DC94894B7}"/>
          </ac:graphicFrameMkLst>
        </pc:graphicFrameChg>
        <pc:graphicFrameChg chg="add mod modGraphic">
          <ac:chgData name="Kong, Deyao" userId="87ea37cf-852f-43b4-96a3-2023b3509b67" providerId="ADAL" clId="{6B364EC9-B0CE-4502-8494-17EEB6ACB025}" dt="2022-10-30T18:57:02.057" v="3595" actId="14734"/>
          <ac:graphicFrameMkLst>
            <pc:docMk/>
            <pc:sldMk cId="2640092095" sldId="7621"/>
            <ac:graphicFrameMk id="9" creationId="{5FD79C2F-6E72-3EB4-CD98-CD87DA978A66}"/>
          </ac:graphicFrameMkLst>
        </pc:graphicFrameChg>
        <pc:graphicFrameChg chg="add mod modGraphic">
          <ac:chgData name="Kong, Deyao" userId="87ea37cf-852f-43b4-96a3-2023b3509b67" providerId="ADAL" clId="{6B364EC9-B0CE-4502-8494-17EEB6ACB025}" dt="2022-10-30T18:56:15.128" v="3588" actId="1076"/>
          <ac:graphicFrameMkLst>
            <pc:docMk/>
            <pc:sldMk cId="2640092095" sldId="7621"/>
            <ac:graphicFrameMk id="10" creationId="{6B68D817-1EA4-E056-0D10-5D3C419EE8AA}"/>
          </ac:graphicFrameMkLst>
        </pc:graphicFrameChg>
        <pc:graphicFrameChg chg="del">
          <ac:chgData name="Kong, Deyao" userId="87ea37cf-852f-43b4-96a3-2023b3509b67" providerId="ADAL" clId="{6B364EC9-B0CE-4502-8494-17EEB6ACB025}" dt="2022-10-30T03:36:28.142" v="857" actId="478"/>
          <ac:graphicFrameMkLst>
            <pc:docMk/>
            <pc:sldMk cId="2640092095" sldId="7621"/>
            <ac:graphicFrameMk id="38" creationId="{BB34CE56-22F5-A007-EB28-5C6AF213AE38}"/>
          </ac:graphicFrameMkLst>
        </pc:graphicFrameChg>
        <pc:picChg chg="add mod">
          <ac:chgData name="Kong, Deyao" userId="87ea37cf-852f-43b4-96a3-2023b3509b67" providerId="ADAL" clId="{6B364EC9-B0CE-4502-8494-17EEB6ACB025}" dt="2022-10-30T18:56:15.128" v="3588" actId="1076"/>
          <ac:picMkLst>
            <pc:docMk/>
            <pc:sldMk cId="2640092095" sldId="7621"/>
            <ac:picMk id="7" creationId="{43F95AEB-4EBE-C5D4-1727-30DA9FF524C5}"/>
          </ac:picMkLst>
        </pc:picChg>
        <pc:picChg chg="add mod modCrop">
          <ac:chgData name="Kong, Deyao" userId="87ea37cf-852f-43b4-96a3-2023b3509b67" providerId="ADAL" clId="{6B364EC9-B0CE-4502-8494-17EEB6ACB025}" dt="2022-10-30T18:56:15.128" v="3588" actId="1076"/>
          <ac:picMkLst>
            <pc:docMk/>
            <pc:sldMk cId="2640092095" sldId="7621"/>
            <ac:picMk id="8" creationId="{316B4F5B-6BCD-7F6D-9F8C-5A82928A35BE}"/>
          </ac:picMkLst>
        </pc:picChg>
        <pc:picChg chg="del">
          <ac:chgData name="Kong, Deyao" userId="87ea37cf-852f-43b4-96a3-2023b3509b67" providerId="ADAL" clId="{6B364EC9-B0CE-4502-8494-17EEB6ACB025}" dt="2022-10-30T04:01:25.251" v="1117" actId="478"/>
          <ac:picMkLst>
            <pc:docMk/>
            <pc:sldMk cId="2640092095" sldId="7621"/>
            <ac:picMk id="34" creationId="{9CF901D0-BAAC-2E1D-69D1-B891BB039006}"/>
          </ac:picMkLst>
        </pc:picChg>
        <pc:picChg chg="del">
          <ac:chgData name="Kong, Deyao" userId="87ea37cf-852f-43b4-96a3-2023b3509b67" providerId="ADAL" clId="{6B364EC9-B0CE-4502-8494-17EEB6ACB025}" dt="2022-10-30T03:36:28.142" v="857" actId="478"/>
          <ac:picMkLst>
            <pc:docMk/>
            <pc:sldMk cId="2640092095" sldId="7621"/>
            <ac:picMk id="40" creationId="{0F766C76-8F05-008D-B434-E5B704CDEBE2}"/>
          </ac:picMkLst>
        </pc:picChg>
      </pc:sldChg>
      <pc:sldChg chg="addSp delSp modSp add mod modTransition modAnim">
        <pc:chgData name="Kong, Deyao" userId="87ea37cf-852f-43b4-96a3-2023b3509b67" providerId="ADAL" clId="{6B364EC9-B0CE-4502-8494-17EEB6ACB025}" dt="2022-10-30T18:57:34.850" v="3605"/>
        <pc:sldMkLst>
          <pc:docMk/>
          <pc:sldMk cId="100863469" sldId="7622"/>
        </pc:sldMkLst>
        <pc:spChg chg="mod">
          <ac:chgData name="Kong, Deyao" userId="87ea37cf-852f-43b4-96a3-2023b3509b67" providerId="ADAL" clId="{6B364EC9-B0CE-4502-8494-17EEB6ACB025}" dt="2022-10-30T03:45:45.374" v="985" actId="1076"/>
          <ac:spMkLst>
            <pc:docMk/>
            <pc:sldMk cId="100863469" sldId="7622"/>
            <ac:spMk id="11" creationId="{DB6250AC-3A19-5457-A961-32F752EDFB7A}"/>
          </ac:spMkLst>
        </pc:spChg>
        <pc:spChg chg="mod">
          <ac:chgData name="Kong, Deyao" userId="87ea37cf-852f-43b4-96a3-2023b3509b67" providerId="ADAL" clId="{6B364EC9-B0CE-4502-8494-17EEB6ACB025}" dt="2022-10-30T03:45:45.374" v="985" actId="1076"/>
          <ac:spMkLst>
            <pc:docMk/>
            <pc:sldMk cId="100863469" sldId="7622"/>
            <ac:spMk id="12" creationId="{97CB8CE4-5074-3E27-4185-A3BCE69785EF}"/>
          </ac:spMkLst>
        </pc:spChg>
        <pc:spChg chg="mod">
          <ac:chgData name="Kong, Deyao" userId="87ea37cf-852f-43b4-96a3-2023b3509b67" providerId="ADAL" clId="{6B364EC9-B0CE-4502-8494-17EEB6ACB025}" dt="2022-10-30T03:45:45.374" v="985" actId="1076"/>
          <ac:spMkLst>
            <pc:docMk/>
            <pc:sldMk cId="100863469" sldId="7622"/>
            <ac:spMk id="13" creationId="{D334C007-4B88-E4AF-6DF0-3EFB2C0E67C4}"/>
          </ac:spMkLst>
        </pc:spChg>
        <pc:spChg chg="mod">
          <ac:chgData name="Kong, Deyao" userId="87ea37cf-852f-43b4-96a3-2023b3509b67" providerId="ADAL" clId="{6B364EC9-B0CE-4502-8494-17EEB6ACB025}" dt="2022-10-30T03:45:45.374" v="985" actId="1076"/>
          <ac:spMkLst>
            <pc:docMk/>
            <pc:sldMk cId="100863469" sldId="7622"/>
            <ac:spMk id="14" creationId="{E50CC932-A458-588C-2F14-F926468283A7}"/>
          </ac:spMkLst>
        </pc:spChg>
        <pc:grpChg chg="del">
          <ac:chgData name="Kong, Deyao" userId="87ea37cf-852f-43b4-96a3-2023b3509b67" providerId="ADAL" clId="{6B364EC9-B0CE-4502-8494-17EEB6ACB025}" dt="2022-10-30T03:45:50.595" v="987" actId="478"/>
          <ac:grpSpMkLst>
            <pc:docMk/>
            <pc:sldMk cId="100863469" sldId="7622"/>
            <ac:grpSpMk id="2" creationId="{EA4E0AD6-0B82-893E-40C8-7FF39B8147CF}"/>
          </ac:grpSpMkLst>
        </pc:grpChg>
        <pc:grpChg chg="add mod">
          <ac:chgData name="Kong, Deyao" userId="87ea37cf-852f-43b4-96a3-2023b3509b67" providerId="ADAL" clId="{6B364EC9-B0CE-4502-8494-17EEB6ACB025}" dt="2022-10-30T03:45:49.141" v="986" actId="167"/>
          <ac:grpSpMkLst>
            <pc:docMk/>
            <pc:sldMk cId="100863469" sldId="7622"/>
            <ac:grpSpMk id="8" creationId="{40043A9C-4CB8-41C6-81FD-4E858FABF597}"/>
          </ac:grpSpMkLst>
        </pc:grpChg>
        <pc:graphicFrameChg chg="del">
          <ac:chgData name="Kong, Deyao" userId="87ea37cf-852f-43b4-96a3-2023b3509b67" providerId="ADAL" clId="{6B364EC9-B0CE-4502-8494-17EEB6ACB025}" dt="2022-10-30T03:46:42.820" v="989" actId="478"/>
          <ac:graphicFrameMkLst>
            <pc:docMk/>
            <pc:sldMk cId="100863469" sldId="7622"/>
            <ac:graphicFrameMk id="9" creationId="{5FD79C2F-6E72-3EB4-CD98-CD87DA978A66}"/>
          </ac:graphicFrameMkLst>
        </pc:graphicFrameChg>
        <pc:graphicFrameChg chg="del">
          <ac:chgData name="Kong, Deyao" userId="87ea37cf-852f-43b4-96a3-2023b3509b67" providerId="ADAL" clId="{6B364EC9-B0CE-4502-8494-17EEB6ACB025}" dt="2022-10-30T03:48:34.030" v="1035" actId="478"/>
          <ac:graphicFrameMkLst>
            <pc:docMk/>
            <pc:sldMk cId="100863469" sldId="7622"/>
            <ac:graphicFrameMk id="10" creationId="{6B68D817-1EA4-E056-0D10-5D3C419EE8AA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3:47:04.048" v="992" actId="478"/>
          <ac:graphicFrameMkLst>
            <pc:docMk/>
            <pc:sldMk cId="100863469" sldId="7622"/>
            <ac:graphicFrameMk id="15" creationId="{F340487B-EDDF-8F25-CAC2-F594E48CC07F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3:47:23.874" v="995" actId="478"/>
          <ac:graphicFrameMkLst>
            <pc:docMk/>
            <pc:sldMk cId="100863469" sldId="7622"/>
            <ac:graphicFrameMk id="16" creationId="{9B676B19-FDE0-6485-B11E-DB243B4DE9B7}"/>
          </ac:graphicFrameMkLst>
        </pc:graphicFrameChg>
        <pc:graphicFrameChg chg="add mod modGraphic">
          <ac:chgData name="Kong, Deyao" userId="87ea37cf-852f-43b4-96a3-2023b3509b67" providerId="ADAL" clId="{6B364EC9-B0CE-4502-8494-17EEB6ACB025}" dt="2022-10-30T04:14:43.489" v="1265" actId="14734"/>
          <ac:graphicFrameMkLst>
            <pc:docMk/>
            <pc:sldMk cId="100863469" sldId="7622"/>
            <ac:graphicFrameMk id="17" creationId="{AA610D01-8486-4B9B-A60E-314AA5CD4BDF}"/>
          </ac:graphicFrameMkLst>
        </pc:graphicFrameChg>
        <pc:graphicFrameChg chg="add mod">
          <ac:chgData name="Kong, Deyao" userId="87ea37cf-852f-43b4-96a3-2023b3509b67" providerId="ADAL" clId="{6B364EC9-B0CE-4502-8494-17EEB6ACB025}" dt="2022-10-30T03:59:28.465" v="1096"/>
          <ac:graphicFrameMkLst>
            <pc:docMk/>
            <pc:sldMk cId="100863469" sldId="7622"/>
            <ac:graphicFrameMk id="18" creationId="{6FF491AF-3BD4-58BD-0C47-7EAE216CCED6}"/>
          </ac:graphicFrameMkLst>
        </pc:graphicFrameChg>
        <pc:picChg chg="del">
          <ac:chgData name="Kong, Deyao" userId="87ea37cf-852f-43b4-96a3-2023b3509b67" providerId="ADAL" clId="{6B364EC9-B0CE-4502-8494-17EEB6ACB025}" dt="2022-10-30T03:45:52.978" v="988" actId="478"/>
          <ac:picMkLst>
            <pc:docMk/>
            <pc:sldMk cId="100863469" sldId="7622"/>
            <ac:picMk id="7" creationId="{43F95AEB-4EBE-C5D4-1727-30DA9FF524C5}"/>
          </ac:picMkLst>
        </pc:picChg>
        <pc:picChg chg="del">
          <ac:chgData name="Kong, Deyao" userId="87ea37cf-852f-43b4-96a3-2023b3509b67" providerId="ADAL" clId="{6B364EC9-B0CE-4502-8494-17EEB6ACB025}" dt="2022-10-30T04:01:28.678" v="1119" actId="478"/>
          <ac:picMkLst>
            <pc:docMk/>
            <pc:sldMk cId="100863469" sldId="7622"/>
            <ac:picMk id="34" creationId="{9CF901D0-BAAC-2E1D-69D1-B891BB039006}"/>
          </ac:picMkLst>
        </pc:picChg>
        <pc:picChg chg="add mod">
          <ac:chgData name="Kong, Deyao" userId="87ea37cf-852f-43b4-96a3-2023b3509b67" providerId="ADAL" clId="{6B364EC9-B0CE-4502-8494-17EEB6ACB025}" dt="2022-10-30T18:57:22.749" v="3601" actId="1076"/>
          <ac:picMkLst>
            <pc:docMk/>
            <pc:sldMk cId="100863469" sldId="7622"/>
            <ac:picMk id="3074" creationId="{4F6FF6CA-D75B-8245-F071-BAFA2A81D0B3}"/>
          </ac:picMkLst>
        </pc:picChg>
      </pc:sldChg>
      <pc:sldChg chg="add del">
        <pc:chgData name="Kong, Deyao" userId="87ea37cf-852f-43b4-96a3-2023b3509b67" providerId="ADAL" clId="{6B364EC9-B0CE-4502-8494-17EEB6ACB025}" dt="2022-10-30T03:45:37.384" v="982" actId="2890"/>
        <pc:sldMkLst>
          <pc:docMk/>
          <pc:sldMk cId="878591005" sldId="7622"/>
        </pc:sldMkLst>
      </pc:sldChg>
      <pc:sldChg chg="new del">
        <pc:chgData name="Kong, Deyao" userId="87ea37cf-852f-43b4-96a3-2023b3509b67" providerId="ADAL" clId="{6B364EC9-B0CE-4502-8494-17EEB6ACB025}" dt="2022-10-30T03:45:34.145" v="980" actId="680"/>
        <pc:sldMkLst>
          <pc:docMk/>
          <pc:sldMk cId="3232475281" sldId="7622"/>
        </pc:sldMkLst>
      </pc:sldChg>
      <pc:sldChg chg="addSp delSp modSp add mod modTransition delAnim modAnim">
        <pc:chgData name="Kong, Deyao" userId="87ea37cf-852f-43b4-96a3-2023b3509b67" providerId="ADAL" clId="{6B364EC9-B0CE-4502-8494-17EEB6ACB025}" dt="2022-10-30T19:06:02.057" v="3696"/>
        <pc:sldMkLst>
          <pc:docMk/>
          <pc:sldMk cId="334965193" sldId="7623"/>
        </pc:sldMkLst>
        <pc:graphicFrameChg chg="del">
          <ac:chgData name="Kong, Deyao" userId="87ea37cf-852f-43b4-96a3-2023b3509b67" providerId="ADAL" clId="{6B364EC9-B0CE-4502-8494-17EEB6ACB025}" dt="2022-10-30T04:02:47.326" v="1121" actId="478"/>
          <ac:graphicFrameMkLst>
            <pc:docMk/>
            <pc:sldMk cId="334965193" sldId="7623"/>
            <ac:graphicFrameMk id="9" creationId="{5FD79C2F-6E72-3EB4-CD98-CD87DA978A66}"/>
          </ac:graphicFrameMkLst>
        </pc:graphicFrameChg>
        <pc:graphicFrameChg chg="del">
          <ac:chgData name="Kong, Deyao" userId="87ea37cf-852f-43b4-96a3-2023b3509b67" providerId="ADAL" clId="{6B364EC9-B0CE-4502-8494-17EEB6ACB025}" dt="2022-10-30T04:02:47.326" v="1121" actId="478"/>
          <ac:graphicFrameMkLst>
            <pc:docMk/>
            <pc:sldMk cId="334965193" sldId="7623"/>
            <ac:graphicFrameMk id="10" creationId="{6B68D817-1EA4-E056-0D10-5D3C419EE8AA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4:08:13.559" v="1198"/>
          <ac:graphicFrameMkLst>
            <pc:docMk/>
            <pc:sldMk cId="334965193" sldId="7623"/>
            <ac:graphicFrameMk id="15" creationId="{BE8E07B3-35E0-EE97-9475-A9423BB4D1E7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4:08:13.559" v="1198"/>
          <ac:graphicFrameMkLst>
            <pc:docMk/>
            <pc:sldMk cId="334965193" sldId="7623"/>
            <ac:graphicFrameMk id="16" creationId="{399984F3-7C11-0540-8461-87D0BF5F8A14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4:08:13.559" v="1198"/>
          <ac:graphicFrameMkLst>
            <pc:docMk/>
            <pc:sldMk cId="334965193" sldId="7623"/>
            <ac:graphicFrameMk id="17" creationId="{EA957B48-3E49-2C0E-3154-E6C56377E661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4:08:13.559" v="1198"/>
          <ac:graphicFrameMkLst>
            <pc:docMk/>
            <pc:sldMk cId="334965193" sldId="7623"/>
            <ac:graphicFrameMk id="18" creationId="{4BEF66FC-C14A-6D55-3564-9A145D0BABBE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4:12:20.023" v="1254" actId="478"/>
          <ac:graphicFrameMkLst>
            <pc:docMk/>
            <pc:sldMk cId="334965193" sldId="7623"/>
            <ac:graphicFrameMk id="19" creationId="{4F98D160-4B3E-A0A1-1C3E-4B8696BF3B5C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4:12:20.023" v="1254" actId="478"/>
          <ac:graphicFrameMkLst>
            <pc:docMk/>
            <pc:sldMk cId="334965193" sldId="7623"/>
            <ac:graphicFrameMk id="20" creationId="{17C7F181-C740-1B80-973E-4DD041F9BDB8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4:12:20.023" v="1254" actId="478"/>
          <ac:graphicFrameMkLst>
            <pc:docMk/>
            <pc:sldMk cId="334965193" sldId="7623"/>
            <ac:graphicFrameMk id="21" creationId="{CF713751-0CF8-1EC7-8D16-E789EFC10D5C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4:12:20.023" v="1254" actId="478"/>
          <ac:graphicFrameMkLst>
            <pc:docMk/>
            <pc:sldMk cId="334965193" sldId="7623"/>
            <ac:graphicFrameMk id="22" creationId="{846BAEE9-6063-D1BC-20E2-28B7E974FFCE}"/>
          </ac:graphicFrameMkLst>
        </pc:graphicFrameChg>
        <pc:picChg chg="add del mod">
          <ac:chgData name="Kong, Deyao" userId="87ea37cf-852f-43b4-96a3-2023b3509b67" providerId="ADAL" clId="{6B364EC9-B0CE-4502-8494-17EEB6ACB025}" dt="2022-10-30T04:05:41.887" v="1173" actId="1076"/>
          <ac:picMkLst>
            <pc:docMk/>
            <pc:sldMk cId="334965193" sldId="7623"/>
            <ac:picMk id="7" creationId="{43F95AEB-4EBE-C5D4-1727-30DA9FF524C5}"/>
          </ac:picMkLst>
        </pc:picChg>
        <pc:picChg chg="add mod">
          <ac:chgData name="Kong, Deyao" userId="87ea37cf-852f-43b4-96a3-2023b3509b67" providerId="ADAL" clId="{6B364EC9-B0CE-4502-8494-17EEB6ACB025}" dt="2022-10-30T04:04:17.050" v="1154" actId="1076"/>
          <ac:picMkLst>
            <pc:docMk/>
            <pc:sldMk cId="334965193" sldId="7623"/>
            <ac:picMk id="8" creationId="{4F05B829-DE5A-3FB8-E99E-171D65823A3C}"/>
          </ac:picMkLst>
        </pc:picChg>
        <pc:picChg chg="add mod">
          <ac:chgData name="Kong, Deyao" userId="87ea37cf-852f-43b4-96a3-2023b3509b67" providerId="ADAL" clId="{6B364EC9-B0CE-4502-8494-17EEB6ACB025}" dt="2022-10-30T04:04:22.023" v="1155" actId="1076"/>
          <ac:picMkLst>
            <pc:docMk/>
            <pc:sldMk cId="334965193" sldId="7623"/>
            <ac:picMk id="11" creationId="{9C2642CA-27CA-DA4A-6849-C9D12BE9641C}"/>
          </ac:picMkLst>
        </pc:picChg>
        <pc:picChg chg="add mod">
          <ac:chgData name="Kong, Deyao" userId="87ea37cf-852f-43b4-96a3-2023b3509b67" providerId="ADAL" clId="{6B364EC9-B0CE-4502-8494-17EEB6ACB025}" dt="2022-10-30T04:04:17.050" v="1154" actId="1076"/>
          <ac:picMkLst>
            <pc:docMk/>
            <pc:sldMk cId="334965193" sldId="7623"/>
            <ac:picMk id="12" creationId="{8198AAF4-1A2F-F337-04BD-BFD9815B380E}"/>
          </ac:picMkLst>
        </pc:picChg>
        <pc:picChg chg="add mod">
          <ac:chgData name="Kong, Deyao" userId="87ea37cf-852f-43b4-96a3-2023b3509b67" providerId="ADAL" clId="{6B364EC9-B0CE-4502-8494-17EEB6ACB025}" dt="2022-10-30T04:04:22.023" v="1155" actId="1076"/>
          <ac:picMkLst>
            <pc:docMk/>
            <pc:sldMk cId="334965193" sldId="7623"/>
            <ac:picMk id="13" creationId="{EABA8E62-ADF5-E348-8E4A-0849CA2F6B00}"/>
          </ac:picMkLst>
        </pc:picChg>
        <pc:picChg chg="add del mod ord">
          <ac:chgData name="Kong, Deyao" userId="87ea37cf-852f-43b4-96a3-2023b3509b67" providerId="ADAL" clId="{6B364EC9-B0CE-4502-8494-17EEB6ACB025}" dt="2022-10-30T04:08:18.108" v="1199" actId="166"/>
          <ac:picMkLst>
            <pc:docMk/>
            <pc:sldMk cId="334965193" sldId="7623"/>
            <ac:picMk id="14" creationId="{569FD99A-2452-1949-640E-AFC3F4C7198A}"/>
          </ac:picMkLst>
        </pc:picChg>
      </pc:sldChg>
      <pc:sldChg chg="add del">
        <pc:chgData name="Kong, Deyao" userId="87ea37cf-852f-43b4-96a3-2023b3509b67" providerId="ADAL" clId="{6B364EC9-B0CE-4502-8494-17EEB6ACB025}" dt="2022-10-30T04:01:06.841" v="1112"/>
        <pc:sldMkLst>
          <pc:docMk/>
          <pc:sldMk cId="3136517200" sldId="7623"/>
        </pc:sldMkLst>
      </pc:sldChg>
      <pc:sldChg chg="new del">
        <pc:chgData name="Kong, Deyao" userId="87ea37cf-852f-43b4-96a3-2023b3509b67" providerId="ADAL" clId="{6B364EC9-B0CE-4502-8494-17EEB6ACB025}" dt="2022-10-30T04:00:58.769" v="1110" actId="47"/>
        <pc:sldMkLst>
          <pc:docMk/>
          <pc:sldMk cId="4230663970" sldId="7623"/>
        </pc:sldMkLst>
      </pc:sldChg>
      <pc:sldChg chg="addSp delSp modSp add mod addAnim delAnim modAnim">
        <pc:chgData name="Kong, Deyao" userId="87ea37cf-852f-43b4-96a3-2023b3509b67" providerId="ADAL" clId="{6B364EC9-B0CE-4502-8494-17EEB6ACB025}" dt="2022-10-30T19:06:41.237" v="3698"/>
        <pc:sldMkLst>
          <pc:docMk/>
          <pc:sldMk cId="1932698951" sldId="7624"/>
        </pc:sldMkLst>
        <pc:graphicFrameChg chg="add mod">
          <ac:chgData name="Kong, Deyao" userId="87ea37cf-852f-43b4-96a3-2023b3509b67" providerId="ADAL" clId="{6B364EC9-B0CE-4502-8494-17EEB6ACB025}" dt="2022-10-30T04:11:29.431" v="1236"/>
          <ac:graphicFrameMkLst>
            <pc:docMk/>
            <pc:sldMk cId="1932698951" sldId="7624"/>
            <ac:graphicFrameMk id="9" creationId="{DFC026FD-F959-DF4A-DB7D-77A50ADFBF09}"/>
          </ac:graphicFrameMkLst>
        </pc:graphicFrameChg>
        <pc:graphicFrameChg chg="add mod">
          <ac:chgData name="Kong, Deyao" userId="87ea37cf-852f-43b4-96a3-2023b3509b67" providerId="ADAL" clId="{6B364EC9-B0CE-4502-8494-17EEB6ACB025}" dt="2022-10-30T04:14:03.114" v="1260" actId="108"/>
          <ac:graphicFrameMkLst>
            <pc:docMk/>
            <pc:sldMk cId="1932698951" sldId="7624"/>
            <ac:graphicFrameMk id="10" creationId="{4DE60FBD-24D5-5915-0D21-B797345F596E}"/>
          </ac:graphicFrameMkLst>
        </pc:graphicFrameChg>
        <pc:graphicFrameChg chg="add mod">
          <ac:chgData name="Kong, Deyao" userId="87ea37cf-852f-43b4-96a3-2023b3509b67" providerId="ADAL" clId="{6B364EC9-B0CE-4502-8494-17EEB6ACB025}" dt="2022-10-30T04:14:02.303" v="1259"/>
          <ac:graphicFrameMkLst>
            <pc:docMk/>
            <pc:sldMk cId="1932698951" sldId="7624"/>
            <ac:graphicFrameMk id="15" creationId="{99CD998A-A1AF-BB76-B8E5-5626176CD082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04:14:19.165" v="1262"/>
          <ac:graphicFrameMkLst>
            <pc:docMk/>
            <pc:sldMk cId="1932698951" sldId="7624"/>
            <ac:graphicFrameMk id="16" creationId="{57C7E73E-7E78-17D0-DD7D-5E5AC7244C70}"/>
          </ac:graphicFrameMkLst>
        </pc:graphicFrameChg>
        <pc:graphicFrameChg chg="add del">
          <ac:chgData name="Kong, Deyao" userId="87ea37cf-852f-43b4-96a3-2023b3509b67" providerId="ADAL" clId="{6B364EC9-B0CE-4502-8494-17EEB6ACB025}" dt="2022-10-30T04:11:39.700" v="1240" actId="21"/>
          <ac:graphicFrameMkLst>
            <pc:docMk/>
            <pc:sldMk cId="1932698951" sldId="7624"/>
            <ac:graphicFrameMk id="19" creationId="{4F98D160-4B3E-A0A1-1C3E-4B8696BF3B5C}"/>
          </ac:graphicFrameMkLst>
        </pc:graphicFrameChg>
        <pc:graphicFrameChg chg="add del">
          <ac:chgData name="Kong, Deyao" userId="87ea37cf-852f-43b4-96a3-2023b3509b67" providerId="ADAL" clId="{6B364EC9-B0CE-4502-8494-17EEB6ACB025}" dt="2022-10-30T04:09:45.956" v="1220" actId="478"/>
          <ac:graphicFrameMkLst>
            <pc:docMk/>
            <pc:sldMk cId="1932698951" sldId="7624"/>
            <ac:graphicFrameMk id="20" creationId="{17C7F181-C740-1B80-973E-4DD041F9BDB8}"/>
          </ac:graphicFrameMkLst>
        </pc:graphicFrameChg>
        <pc:graphicFrameChg chg="add del">
          <ac:chgData name="Kong, Deyao" userId="87ea37cf-852f-43b4-96a3-2023b3509b67" providerId="ADAL" clId="{6B364EC9-B0CE-4502-8494-17EEB6ACB025}" dt="2022-10-30T04:11:52.031" v="1246" actId="21"/>
          <ac:graphicFrameMkLst>
            <pc:docMk/>
            <pc:sldMk cId="1932698951" sldId="7624"/>
            <ac:graphicFrameMk id="21" creationId="{CF713751-0CF8-1EC7-8D16-E789EFC10D5C}"/>
          </ac:graphicFrameMkLst>
        </pc:graphicFrameChg>
        <pc:graphicFrameChg chg="add del">
          <ac:chgData name="Kong, Deyao" userId="87ea37cf-852f-43b4-96a3-2023b3509b67" providerId="ADAL" clId="{6B364EC9-B0CE-4502-8494-17EEB6ACB025}" dt="2022-10-30T04:11:24.964" v="1234" actId="21"/>
          <ac:graphicFrameMkLst>
            <pc:docMk/>
            <pc:sldMk cId="1932698951" sldId="7624"/>
            <ac:graphicFrameMk id="22" creationId="{846BAEE9-6063-D1BC-20E2-28B7E974FFCE}"/>
          </ac:graphicFrameMkLst>
        </pc:graphicFrameChg>
        <pc:picChg chg="add del">
          <ac:chgData name="Kong, Deyao" userId="87ea37cf-852f-43b4-96a3-2023b3509b67" providerId="ADAL" clId="{6B364EC9-B0CE-4502-8494-17EEB6ACB025}" dt="2022-10-30T04:09:50.404" v="1221" actId="478"/>
          <ac:picMkLst>
            <pc:docMk/>
            <pc:sldMk cId="1932698951" sldId="7624"/>
            <ac:picMk id="7" creationId="{43F95AEB-4EBE-C5D4-1727-30DA9FF524C5}"/>
          </ac:picMkLst>
        </pc:picChg>
        <pc:picChg chg="mod modCrop">
          <ac:chgData name="Kong, Deyao" userId="87ea37cf-852f-43b4-96a3-2023b3509b67" providerId="ADAL" clId="{6B364EC9-B0CE-4502-8494-17EEB6ACB025}" dt="2022-10-30T04:10:04.995" v="1225" actId="14100"/>
          <ac:picMkLst>
            <pc:docMk/>
            <pc:sldMk cId="1932698951" sldId="7624"/>
            <ac:picMk id="14" creationId="{569FD99A-2452-1949-640E-AFC3F4C7198A}"/>
          </ac:picMkLst>
        </pc:picChg>
      </pc:sldChg>
      <pc:sldChg chg="addSp delSp modSp add mod modTransition delAnim modAnim">
        <pc:chgData name="Kong, Deyao" userId="87ea37cf-852f-43b4-96a3-2023b3509b67" providerId="ADAL" clId="{6B364EC9-B0CE-4502-8494-17EEB6ACB025}" dt="2022-10-30T18:54:34.775" v="3571"/>
        <pc:sldMkLst>
          <pc:docMk/>
          <pc:sldMk cId="1006638147" sldId="7625"/>
        </pc:sldMkLst>
        <pc:spChg chg="del mod">
          <ac:chgData name="Kong, Deyao" userId="87ea37cf-852f-43b4-96a3-2023b3509b67" providerId="ADAL" clId="{6B364EC9-B0CE-4502-8494-17EEB6ACB025}" dt="2022-10-30T15:43:05.449" v="1269" actId="478"/>
          <ac:spMkLst>
            <pc:docMk/>
            <pc:sldMk cId="1006638147" sldId="7625"/>
            <ac:spMk id="5" creationId="{00000000-0000-0000-0000-000000000000}"/>
          </ac:spMkLst>
        </pc:spChg>
        <pc:spChg chg="del">
          <ac:chgData name="Kong, Deyao" userId="87ea37cf-852f-43b4-96a3-2023b3509b67" providerId="ADAL" clId="{6B364EC9-B0CE-4502-8494-17EEB6ACB025}" dt="2022-10-30T15:43:03.579" v="1267" actId="478"/>
          <ac:spMkLst>
            <pc:docMk/>
            <pc:sldMk cId="1006638147" sldId="7625"/>
            <ac:spMk id="6" creationId="{00000000-0000-0000-0000-000000000000}"/>
          </ac:spMkLst>
        </pc:spChg>
        <pc:spChg chg="del">
          <ac:chgData name="Kong, Deyao" userId="87ea37cf-852f-43b4-96a3-2023b3509b67" providerId="ADAL" clId="{6B364EC9-B0CE-4502-8494-17EEB6ACB025}" dt="2022-10-30T15:43:03.579" v="1267" actId="478"/>
          <ac:spMkLst>
            <pc:docMk/>
            <pc:sldMk cId="1006638147" sldId="7625"/>
            <ac:spMk id="7" creationId="{00000000-0000-0000-0000-000000000000}"/>
          </ac:spMkLst>
        </pc:spChg>
        <pc:spChg chg="del">
          <ac:chgData name="Kong, Deyao" userId="87ea37cf-852f-43b4-96a3-2023b3509b67" providerId="ADAL" clId="{6B364EC9-B0CE-4502-8494-17EEB6ACB025}" dt="2022-10-30T15:43:03.579" v="1267" actId="478"/>
          <ac:spMkLst>
            <pc:docMk/>
            <pc:sldMk cId="1006638147" sldId="7625"/>
            <ac:spMk id="8" creationId="{00000000-0000-0000-0000-000000000000}"/>
          </ac:spMkLst>
        </pc:spChg>
        <pc:spChg chg="del">
          <ac:chgData name="Kong, Deyao" userId="87ea37cf-852f-43b4-96a3-2023b3509b67" providerId="ADAL" clId="{6B364EC9-B0CE-4502-8494-17EEB6ACB025}" dt="2022-10-30T15:43:03.579" v="1267" actId="478"/>
          <ac:spMkLst>
            <pc:docMk/>
            <pc:sldMk cId="1006638147" sldId="7625"/>
            <ac:spMk id="9" creationId="{00000000-0000-0000-0000-000000000000}"/>
          </ac:spMkLst>
        </pc:spChg>
        <pc:spChg chg="mod">
          <ac:chgData name="Kong, Deyao" userId="87ea37cf-852f-43b4-96a3-2023b3509b67" providerId="ADAL" clId="{6B364EC9-B0CE-4502-8494-17EEB6ACB025}" dt="2022-10-30T15:53:06.762" v="1299" actId="14100"/>
          <ac:spMkLst>
            <pc:docMk/>
            <pc:sldMk cId="1006638147" sldId="7625"/>
            <ac:spMk id="45" creationId="{38ECD8CB-B639-CC49-8E05-2180C7747581}"/>
          </ac:spMkLst>
        </pc:spChg>
        <pc:grpChg chg="del">
          <ac:chgData name="Kong, Deyao" userId="87ea37cf-852f-43b4-96a3-2023b3509b67" providerId="ADAL" clId="{6B364EC9-B0CE-4502-8494-17EEB6ACB025}" dt="2022-10-30T15:43:03.579" v="1267" actId="478"/>
          <ac:grpSpMkLst>
            <pc:docMk/>
            <pc:sldMk cId="1006638147" sldId="7625"/>
            <ac:grpSpMk id="10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15:43:03.579" v="1267" actId="478"/>
          <ac:grpSpMkLst>
            <pc:docMk/>
            <pc:sldMk cId="1006638147" sldId="7625"/>
            <ac:grpSpMk id="14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15:43:03.579" v="1267" actId="478"/>
          <ac:grpSpMkLst>
            <pc:docMk/>
            <pc:sldMk cId="1006638147" sldId="7625"/>
            <ac:grpSpMk id="22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15:43:03.579" v="1267" actId="478"/>
          <ac:grpSpMkLst>
            <pc:docMk/>
            <pc:sldMk cId="1006638147" sldId="7625"/>
            <ac:grpSpMk id="26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15:43:03.579" v="1267" actId="478"/>
          <ac:grpSpMkLst>
            <pc:docMk/>
            <pc:sldMk cId="1006638147" sldId="7625"/>
            <ac:grpSpMk id="31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15:43:03.579" v="1267" actId="478"/>
          <ac:grpSpMkLst>
            <pc:docMk/>
            <pc:sldMk cId="1006638147" sldId="7625"/>
            <ac:grpSpMk id="34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15:43:03.579" v="1267" actId="478"/>
          <ac:grpSpMkLst>
            <pc:docMk/>
            <pc:sldMk cId="1006638147" sldId="7625"/>
            <ac:grpSpMk id="37" creationId="{00000000-0000-0000-0000-000000000000}"/>
          </ac:grpSpMkLst>
        </pc:grpChg>
        <pc:grpChg chg="del">
          <ac:chgData name="Kong, Deyao" userId="87ea37cf-852f-43b4-96a3-2023b3509b67" providerId="ADAL" clId="{6B364EC9-B0CE-4502-8494-17EEB6ACB025}" dt="2022-10-30T15:43:03.579" v="1267" actId="478"/>
          <ac:grpSpMkLst>
            <pc:docMk/>
            <pc:sldMk cId="1006638147" sldId="7625"/>
            <ac:grpSpMk id="40" creationId="{00000000-0000-0000-0000-000000000000}"/>
          </ac:grpSpMkLst>
        </pc:grpChg>
        <pc:grpChg chg="add del mod">
          <ac:chgData name="Kong, Deyao" userId="87ea37cf-852f-43b4-96a3-2023b3509b67" providerId="ADAL" clId="{6B364EC9-B0CE-4502-8494-17EEB6ACB025}" dt="2022-10-30T15:55:36.576" v="1307" actId="478"/>
          <ac:grpSpMkLst>
            <pc:docMk/>
            <pc:sldMk cId="1006638147" sldId="7625"/>
            <ac:grpSpMk id="46" creationId="{DF4EB0EA-EA18-7EF0-B898-3090C494636B}"/>
          </ac:grpSpMkLst>
        </pc:grpChg>
        <pc:graphicFrameChg chg="add del mod">
          <ac:chgData name="Kong, Deyao" userId="87ea37cf-852f-43b4-96a3-2023b3509b67" providerId="ADAL" clId="{6B364EC9-B0CE-4502-8494-17EEB6ACB025}" dt="2022-10-30T16:43:59.188" v="2326" actId="21"/>
          <ac:graphicFrameMkLst>
            <pc:docMk/>
            <pc:sldMk cId="1006638147" sldId="7625"/>
            <ac:graphicFrameMk id="2" creationId="{6451F3D3-F2BC-FE0D-69A7-0B41F51BE4D6}"/>
          </ac:graphicFrameMkLst>
        </pc:graphicFrameChg>
        <pc:graphicFrameChg chg="add mod">
          <ac:chgData name="Kong, Deyao" userId="87ea37cf-852f-43b4-96a3-2023b3509b67" providerId="ADAL" clId="{6B364EC9-B0CE-4502-8494-17EEB6ACB025}" dt="2022-10-30T16:45:33.095" v="2348" actId="1076"/>
          <ac:graphicFrameMkLst>
            <pc:docMk/>
            <pc:sldMk cId="1006638147" sldId="7625"/>
            <ac:graphicFrameMk id="3" creationId="{2599DFF6-E4AD-3C74-874D-7F6AFC03606B}"/>
          </ac:graphicFrameMkLst>
        </pc:graphicFrameChg>
        <pc:graphicFrameChg chg="add del mod modGraphic">
          <ac:chgData name="Kong, Deyao" userId="87ea37cf-852f-43b4-96a3-2023b3509b67" providerId="ADAL" clId="{6B364EC9-B0CE-4502-8494-17EEB6ACB025}" dt="2022-10-30T15:54:49.967" v="1304" actId="1032"/>
          <ac:graphicFrameMkLst>
            <pc:docMk/>
            <pc:sldMk cId="1006638147" sldId="7625"/>
            <ac:graphicFrameMk id="47" creationId="{019FB1A9-A2D5-8E26-8900-B6EFF596AC69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15:55:48.279" v="1310" actId="21"/>
          <ac:graphicFrameMkLst>
            <pc:docMk/>
            <pc:sldMk cId="1006638147" sldId="7625"/>
            <ac:graphicFrameMk id="48" creationId="{91F6A6FB-ABB7-B019-B2FE-D804E0A76C10}"/>
          </ac:graphicFrameMkLst>
        </pc:graphicFrameChg>
        <pc:graphicFrameChg chg="add del mod">
          <ac:chgData name="Kong, Deyao" userId="87ea37cf-852f-43b4-96a3-2023b3509b67" providerId="ADAL" clId="{6B364EC9-B0CE-4502-8494-17EEB6ACB025}" dt="2022-10-30T16:00:05.272" v="1665" actId="478"/>
          <ac:graphicFrameMkLst>
            <pc:docMk/>
            <pc:sldMk cId="1006638147" sldId="7625"/>
            <ac:graphicFrameMk id="49" creationId="{C14FB8A3-47BC-404F-2215-35EE79638550}"/>
          </ac:graphicFrameMkLst>
        </pc:graphicFrameChg>
        <pc:graphicFrameChg chg="add mod modGraphic">
          <ac:chgData name="Kong, Deyao" userId="87ea37cf-852f-43b4-96a3-2023b3509b67" providerId="ADAL" clId="{6B364EC9-B0CE-4502-8494-17EEB6ACB025}" dt="2022-10-30T16:06:24.546" v="2227" actId="207"/>
          <ac:graphicFrameMkLst>
            <pc:docMk/>
            <pc:sldMk cId="1006638147" sldId="7625"/>
            <ac:graphicFrameMk id="50" creationId="{5486C503-C5D9-5374-1AC3-33E7EDD89680}"/>
          </ac:graphicFrameMkLst>
        </pc:graphicFrameChg>
        <pc:picChg chg="add mod">
          <ac:chgData name="Kong, Deyao" userId="87ea37cf-852f-43b4-96a3-2023b3509b67" providerId="ADAL" clId="{6B364EC9-B0CE-4502-8494-17EEB6ACB025}" dt="2022-10-30T15:44:28.008" v="1290" actId="164"/>
          <ac:picMkLst>
            <pc:docMk/>
            <pc:sldMk cId="1006638147" sldId="7625"/>
            <ac:picMk id="3" creationId="{968F9FE5-28FF-2443-22F5-9B1E5999F72C}"/>
          </ac:picMkLst>
        </pc:picChg>
        <pc:picChg chg="add mod">
          <ac:chgData name="Kong, Deyao" userId="87ea37cf-852f-43b4-96a3-2023b3509b67" providerId="ADAL" clId="{6B364EC9-B0CE-4502-8494-17EEB6ACB025}" dt="2022-10-30T15:44:28.008" v="1290" actId="164"/>
          <ac:picMkLst>
            <pc:docMk/>
            <pc:sldMk cId="1006638147" sldId="7625"/>
            <ac:picMk id="18" creationId="{94CE88A5-A5D3-963A-34AE-4012E9DB5C23}"/>
          </ac:picMkLst>
        </pc:picChg>
        <pc:picChg chg="add mod">
          <ac:chgData name="Kong, Deyao" userId="87ea37cf-852f-43b4-96a3-2023b3509b67" providerId="ADAL" clId="{6B364EC9-B0CE-4502-8494-17EEB6ACB025}" dt="2022-10-30T15:44:28.008" v="1290" actId="164"/>
          <ac:picMkLst>
            <pc:docMk/>
            <pc:sldMk cId="1006638147" sldId="7625"/>
            <ac:picMk id="44" creationId="{EC8920B6-9A23-4EB2-1329-31E902255F61}"/>
          </ac:picMkLst>
        </pc:picChg>
      </pc:sldChg>
      <pc:sldChg chg="addSp delSp modSp add mod modAnim">
        <pc:chgData name="Kong, Deyao" userId="87ea37cf-852f-43b4-96a3-2023b3509b67" providerId="ADAL" clId="{6B364EC9-B0CE-4502-8494-17EEB6ACB025}" dt="2022-10-30T16:09:51.368" v="2251"/>
        <pc:sldMkLst>
          <pc:docMk/>
          <pc:sldMk cId="3343600618" sldId="7626"/>
        </pc:sldMkLst>
        <pc:spChg chg="mod">
          <ac:chgData name="Kong, Deyao" userId="87ea37cf-852f-43b4-96a3-2023b3509b67" providerId="ADAL" clId="{6B364EC9-B0CE-4502-8494-17EEB6ACB025}" dt="2022-10-30T16:09:45.646" v="2249" actId="1076"/>
          <ac:spMkLst>
            <pc:docMk/>
            <pc:sldMk cId="3343600618" sldId="7626"/>
            <ac:spMk id="3" creationId="{9A02AA03-B4EF-34B9-EF42-6C6B6EC7754D}"/>
          </ac:spMkLst>
        </pc:spChg>
        <pc:spChg chg="mod">
          <ac:chgData name="Kong, Deyao" userId="87ea37cf-852f-43b4-96a3-2023b3509b67" providerId="ADAL" clId="{6B364EC9-B0CE-4502-8494-17EEB6ACB025}" dt="2022-10-30T16:09:45.646" v="2249" actId="1076"/>
          <ac:spMkLst>
            <pc:docMk/>
            <pc:sldMk cId="3343600618" sldId="7626"/>
            <ac:spMk id="4" creationId="{F02778D9-D9E0-2237-90E9-7D15C4C04B7F}"/>
          </ac:spMkLst>
        </pc:spChg>
        <pc:spChg chg="mod">
          <ac:chgData name="Kong, Deyao" userId="87ea37cf-852f-43b4-96a3-2023b3509b67" providerId="ADAL" clId="{6B364EC9-B0CE-4502-8494-17EEB6ACB025}" dt="2022-10-30T16:09:45.646" v="2249" actId="1076"/>
          <ac:spMkLst>
            <pc:docMk/>
            <pc:sldMk cId="3343600618" sldId="7626"/>
            <ac:spMk id="5" creationId="{CF61411E-DC9A-89F2-EAD5-B59C84350325}"/>
          </ac:spMkLst>
        </pc:spChg>
        <pc:spChg chg="mod">
          <ac:chgData name="Kong, Deyao" userId="87ea37cf-852f-43b4-96a3-2023b3509b67" providerId="ADAL" clId="{6B364EC9-B0CE-4502-8494-17EEB6ACB025}" dt="2022-10-30T16:09:45.646" v="2249" actId="1076"/>
          <ac:spMkLst>
            <pc:docMk/>
            <pc:sldMk cId="3343600618" sldId="7626"/>
            <ac:spMk id="6" creationId="{EF849432-C3B2-84FA-1BC7-2589BBF19D4D}"/>
          </ac:spMkLst>
        </pc:spChg>
        <pc:grpChg chg="add mod">
          <ac:chgData name="Kong, Deyao" userId="87ea37cf-852f-43b4-96a3-2023b3509b67" providerId="ADAL" clId="{6B364EC9-B0CE-4502-8494-17EEB6ACB025}" dt="2022-10-30T16:09:45.646" v="2249" actId="1076"/>
          <ac:grpSpMkLst>
            <pc:docMk/>
            <pc:sldMk cId="3343600618" sldId="7626"/>
            <ac:grpSpMk id="2" creationId="{01C58665-7354-B655-E2C7-BC8C7D7633A9}"/>
          </ac:grpSpMkLst>
        </pc:grpChg>
        <pc:grpChg chg="del">
          <ac:chgData name="Kong, Deyao" userId="87ea37cf-852f-43b4-96a3-2023b3509b67" providerId="ADAL" clId="{6B364EC9-B0CE-4502-8494-17EEB6ACB025}" dt="2022-10-30T16:09:48.861" v="2250" actId="478"/>
          <ac:grpSpMkLst>
            <pc:docMk/>
            <pc:sldMk cId="3343600618" sldId="7626"/>
            <ac:grpSpMk id="8" creationId="{40043A9C-4CB8-41C6-81FD-4E858FABF597}"/>
          </ac:grpSpMkLst>
        </pc:grpChg>
        <pc:graphicFrameChg chg="del">
          <ac:chgData name="Kong, Deyao" userId="87ea37cf-852f-43b4-96a3-2023b3509b67" providerId="ADAL" clId="{6B364EC9-B0CE-4502-8494-17EEB6ACB025}" dt="2022-10-30T16:09:33.868" v="2247" actId="478"/>
          <ac:graphicFrameMkLst>
            <pc:docMk/>
            <pc:sldMk cId="3343600618" sldId="7626"/>
            <ac:graphicFrameMk id="17" creationId="{AA610D01-8486-4B9B-A60E-314AA5CD4BDF}"/>
          </ac:graphicFrameMkLst>
        </pc:graphicFrameChg>
        <pc:graphicFrameChg chg="del">
          <ac:chgData name="Kong, Deyao" userId="87ea37cf-852f-43b4-96a3-2023b3509b67" providerId="ADAL" clId="{6B364EC9-B0CE-4502-8494-17EEB6ACB025}" dt="2022-10-30T16:09:31.693" v="2246" actId="478"/>
          <ac:graphicFrameMkLst>
            <pc:docMk/>
            <pc:sldMk cId="3343600618" sldId="7626"/>
            <ac:graphicFrameMk id="18" creationId="{6FF491AF-3BD4-58BD-0C47-7EAE216CCED6}"/>
          </ac:graphicFrameMkLst>
        </pc:graphicFrameChg>
        <pc:picChg chg="del">
          <ac:chgData name="Kong, Deyao" userId="87ea37cf-852f-43b4-96a3-2023b3509b67" providerId="ADAL" clId="{6B364EC9-B0CE-4502-8494-17EEB6ACB025}" dt="2022-10-30T16:09:33.868" v="2247" actId="478"/>
          <ac:picMkLst>
            <pc:docMk/>
            <pc:sldMk cId="3343600618" sldId="7626"/>
            <ac:picMk id="3074" creationId="{4F6FF6CA-D75B-8245-F071-BAFA2A81D0B3}"/>
          </ac:picMkLst>
        </pc:picChg>
      </pc:sldChg>
      <pc:sldChg chg="addSp delSp modSp add mod modTransition">
        <pc:chgData name="Kong, Deyao" userId="87ea37cf-852f-43b4-96a3-2023b3509b67" providerId="ADAL" clId="{6B364EC9-B0CE-4502-8494-17EEB6ACB025}" dt="2022-10-30T18:58:41.477" v="3614"/>
        <pc:sldMkLst>
          <pc:docMk/>
          <pc:sldMk cId="3000631369" sldId="7627"/>
        </pc:sldMkLst>
        <pc:spChg chg="add del mod">
          <ac:chgData name="Kong, Deyao" userId="87ea37cf-852f-43b4-96a3-2023b3509b67" providerId="ADAL" clId="{6B364EC9-B0CE-4502-8494-17EEB6ACB025}" dt="2022-10-30T17:29:39.584" v="2684" actId="478"/>
          <ac:spMkLst>
            <pc:docMk/>
            <pc:sldMk cId="3000631369" sldId="7627"/>
            <ac:spMk id="8" creationId="{3F18FC75-5976-9172-D315-8E2A736CDC08}"/>
          </ac:spMkLst>
        </pc:spChg>
        <pc:spChg chg="add del mod">
          <ac:chgData name="Kong, Deyao" userId="87ea37cf-852f-43b4-96a3-2023b3509b67" providerId="ADAL" clId="{6B364EC9-B0CE-4502-8494-17EEB6ACB025}" dt="2022-10-30T17:29:43.837" v="2686"/>
          <ac:spMkLst>
            <pc:docMk/>
            <pc:sldMk cId="3000631369" sldId="7627"/>
            <ac:spMk id="9" creationId="{DE4A4C6A-A499-985B-BABB-3D704BF4CC31}"/>
          </ac:spMkLst>
        </pc:spChg>
        <pc:spChg chg="mod">
          <ac:chgData name="Kong, Deyao" userId="87ea37cf-852f-43b4-96a3-2023b3509b67" providerId="ADAL" clId="{6B364EC9-B0CE-4502-8494-17EEB6ACB025}" dt="2022-10-30T17:06:55.468" v="2655" actId="14100"/>
          <ac:spMkLst>
            <pc:docMk/>
            <pc:sldMk cId="3000631369" sldId="7627"/>
            <ac:spMk id="36" creationId="{81DBC048-9864-4E41-A589-80DD5C185DC2}"/>
          </ac:spMkLst>
        </pc:spChg>
        <pc:grpChg chg="del">
          <ac:chgData name="Kong, Deyao" userId="87ea37cf-852f-43b4-96a3-2023b3509b67" providerId="ADAL" clId="{6B364EC9-B0CE-4502-8494-17EEB6ACB025}" dt="2022-10-30T17:06:49.803" v="2654" actId="478"/>
          <ac:grpSpMkLst>
            <pc:docMk/>
            <pc:sldMk cId="3000631369" sldId="7627"/>
            <ac:grpSpMk id="2" creationId="{01C58665-7354-B655-E2C7-BC8C7D7633A9}"/>
          </ac:grpSpMkLst>
        </pc:grpChg>
        <pc:graphicFrameChg chg="add del mod modGraphic">
          <ac:chgData name="Kong, Deyao" userId="87ea37cf-852f-43b4-96a3-2023b3509b67" providerId="ADAL" clId="{6B364EC9-B0CE-4502-8494-17EEB6ACB025}" dt="2022-10-30T17:29:22.675" v="2680" actId="478"/>
          <ac:graphicFrameMkLst>
            <pc:docMk/>
            <pc:sldMk cId="3000631369" sldId="7627"/>
            <ac:graphicFrameMk id="7" creationId="{64D88D58-A34E-0128-4974-103A00173920}"/>
          </ac:graphicFrameMkLst>
        </pc:graphicFrameChg>
        <pc:picChg chg="add del mod">
          <ac:chgData name="Kong, Deyao" userId="87ea37cf-852f-43b4-96a3-2023b3509b67" providerId="ADAL" clId="{6B364EC9-B0CE-4502-8494-17EEB6ACB025}" dt="2022-10-30T17:30:34.002" v="2693"/>
          <ac:picMkLst>
            <pc:docMk/>
            <pc:sldMk cId="3000631369" sldId="7627"/>
            <ac:picMk id="11" creationId="{04A17419-0E8D-75D7-CD57-25529134470D}"/>
          </ac:picMkLst>
        </pc:picChg>
        <pc:picChg chg="add del mod">
          <ac:chgData name="Kong, Deyao" userId="87ea37cf-852f-43b4-96a3-2023b3509b67" providerId="ADAL" clId="{6B364EC9-B0CE-4502-8494-17EEB6ACB025}" dt="2022-10-30T17:33:12.933" v="2701" actId="22"/>
          <ac:picMkLst>
            <pc:docMk/>
            <pc:sldMk cId="3000631369" sldId="7627"/>
            <ac:picMk id="13" creationId="{B5716840-C81A-E163-7DB0-37CBA4FAF36D}"/>
          </ac:picMkLst>
        </pc:picChg>
        <pc:picChg chg="add del mod">
          <ac:chgData name="Kong, Deyao" userId="87ea37cf-852f-43b4-96a3-2023b3509b67" providerId="ADAL" clId="{6B364EC9-B0CE-4502-8494-17EEB6ACB025}" dt="2022-10-30T17:41:59.326" v="2707" actId="478"/>
          <ac:picMkLst>
            <pc:docMk/>
            <pc:sldMk cId="3000631369" sldId="7627"/>
            <ac:picMk id="15" creationId="{1CC31FC4-CD0F-3F67-A150-12A6884C754D}"/>
          </ac:picMkLst>
        </pc:picChg>
        <pc:picChg chg="add del mod">
          <ac:chgData name="Kong, Deyao" userId="87ea37cf-852f-43b4-96a3-2023b3509b67" providerId="ADAL" clId="{6B364EC9-B0CE-4502-8494-17EEB6ACB025}" dt="2022-10-30T17:42:12.287" v="2715" actId="478"/>
          <ac:picMkLst>
            <pc:docMk/>
            <pc:sldMk cId="3000631369" sldId="7627"/>
            <ac:picMk id="17" creationId="{28CDB52A-0776-070D-BF73-DE5DC337FEB5}"/>
          </ac:picMkLst>
        </pc:picChg>
        <pc:picChg chg="add del">
          <ac:chgData name="Kong, Deyao" userId="87ea37cf-852f-43b4-96a3-2023b3509b67" providerId="ADAL" clId="{6B364EC9-B0CE-4502-8494-17EEB6ACB025}" dt="2022-10-30T17:42:31.070" v="2717" actId="478"/>
          <ac:picMkLst>
            <pc:docMk/>
            <pc:sldMk cId="3000631369" sldId="7627"/>
            <ac:picMk id="19" creationId="{2CCB8D8A-1072-3646-E620-D91BCFF2836A}"/>
          </ac:picMkLst>
        </pc:picChg>
        <pc:picChg chg="add mod">
          <ac:chgData name="Kong, Deyao" userId="87ea37cf-852f-43b4-96a3-2023b3509b67" providerId="ADAL" clId="{6B364EC9-B0CE-4502-8494-17EEB6ACB025}" dt="2022-10-30T17:45:04.057" v="2721" actId="1076"/>
          <ac:picMkLst>
            <pc:docMk/>
            <pc:sldMk cId="3000631369" sldId="7627"/>
            <ac:picMk id="21" creationId="{91AAE0E3-89AB-BD4F-65A2-C9B566BCFB3B}"/>
          </ac:picMkLst>
        </pc:picChg>
      </pc:sldChg>
      <pc:sldChg chg="add del">
        <pc:chgData name="Kong, Deyao" userId="87ea37cf-852f-43b4-96a3-2023b3509b67" providerId="ADAL" clId="{6B364EC9-B0CE-4502-8494-17EEB6ACB025}" dt="2022-10-30T17:06:46.218" v="2652" actId="47"/>
        <pc:sldMkLst>
          <pc:docMk/>
          <pc:sldMk cId="696698629" sldId="7628"/>
        </pc:sldMkLst>
      </pc:sldChg>
      <pc:sldChg chg="addSp delSp modSp add mod addAnim delAnim modAnim">
        <pc:chgData name="Kong, Deyao" userId="87ea37cf-852f-43b4-96a3-2023b3509b67" providerId="ADAL" clId="{6B364EC9-B0CE-4502-8494-17EEB6ACB025}" dt="2022-10-30T19:12:24.082" v="3742"/>
        <pc:sldMkLst>
          <pc:docMk/>
          <pc:sldMk cId="2371902107" sldId="7628"/>
        </pc:sldMkLst>
        <pc:spChg chg="add mod">
          <ac:chgData name="Kong, Deyao" userId="87ea37cf-852f-43b4-96a3-2023b3509b67" providerId="ADAL" clId="{6B364EC9-B0CE-4502-8494-17EEB6ACB025}" dt="2022-10-30T18:00:01.375" v="2773" actId="208"/>
          <ac:spMkLst>
            <pc:docMk/>
            <pc:sldMk cId="2371902107" sldId="7628"/>
            <ac:spMk id="4" creationId="{71D28B3E-0581-2A7A-3D53-FC0ED9498E7A}"/>
          </ac:spMkLst>
        </pc:spChg>
        <pc:spChg chg="add mod">
          <ac:chgData name="Kong, Deyao" userId="87ea37cf-852f-43b4-96a3-2023b3509b67" providerId="ADAL" clId="{6B364EC9-B0CE-4502-8494-17EEB6ACB025}" dt="2022-10-30T18:05:07.160" v="2805" actId="1076"/>
          <ac:spMkLst>
            <pc:docMk/>
            <pc:sldMk cId="2371902107" sldId="7628"/>
            <ac:spMk id="11" creationId="{3165FB3B-2CA5-9914-8C61-00B0F17CFF87}"/>
          </ac:spMkLst>
        </pc:spChg>
        <pc:spChg chg="mod">
          <ac:chgData name="Kong, Deyao" userId="87ea37cf-852f-43b4-96a3-2023b3509b67" providerId="ADAL" clId="{6B364EC9-B0CE-4502-8494-17EEB6ACB025}" dt="2022-10-30T18:00:48.888" v="2790" actId="14100"/>
          <ac:spMkLst>
            <pc:docMk/>
            <pc:sldMk cId="2371902107" sldId="7628"/>
            <ac:spMk id="36" creationId="{81DBC048-9864-4E41-A589-80DD5C185DC2}"/>
          </ac:spMkLst>
        </pc:spChg>
        <pc:picChg chg="add del mod">
          <ac:chgData name="Kong, Deyao" userId="87ea37cf-852f-43b4-96a3-2023b3509b67" providerId="ADAL" clId="{6B364EC9-B0CE-4502-8494-17EEB6ACB025}" dt="2022-10-30T18:01:30.217" v="2795" actId="478"/>
          <ac:picMkLst>
            <pc:docMk/>
            <pc:sldMk cId="2371902107" sldId="7628"/>
            <ac:picMk id="3" creationId="{AF2306B0-A92D-4582-636D-37688D905D32}"/>
          </ac:picMkLst>
        </pc:picChg>
        <pc:picChg chg="add del mod">
          <ac:chgData name="Kong, Deyao" userId="87ea37cf-852f-43b4-96a3-2023b3509b67" providerId="ADAL" clId="{6B364EC9-B0CE-4502-8494-17EEB6ACB025}" dt="2022-10-30T18:01:28.377" v="2794" actId="21"/>
          <ac:picMkLst>
            <pc:docMk/>
            <pc:sldMk cId="2371902107" sldId="7628"/>
            <ac:picMk id="6" creationId="{3B24D443-45DF-04DB-42AF-DEB0A4C65471}"/>
          </ac:picMkLst>
        </pc:picChg>
        <pc:picChg chg="add mod">
          <ac:chgData name="Kong, Deyao" userId="87ea37cf-852f-43b4-96a3-2023b3509b67" providerId="ADAL" clId="{6B364EC9-B0CE-4502-8494-17EEB6ACB025}" dt="2022-10-30T18:01:30.385" v="2796"/>
          <ac:picMkLst>
            <pc:docMk/>
            <pc:sldMk cId="2371902107" sldId="7628"/>
            <ac:picMk id="7" creationId="{7FA572B4-28C1-CCB9-BCDF-E533824FAD7C}"/>
          </ac:picMkLst>
        </pc:picChg>
        <pc:picChg chg="add del mod">
          <ac:chgData name="Kong, Deyao" userId="87ea37cf-852f-43b4-96a3-2023b3509b67" providerId="ADAL" clId="{6B364EC9-B0CE-4502-8494-17EEB6ACB025}" dt="2022-10-30T18:04:19.303" v="2798"/>
          <ac:picMkLst>
            <pc:docMk/>
            <pc:sldMk cId="2371902107" sldId="7628"/>
            <ac:picMk id="8" creationId="{BF39B1AC-C44B-6ABD-3CC8-9E84FEE2D509}"/>
          </ac:picMkLst>
        </pc:picChg>
        <pc:picChg chg="add del mod">
          <ac:chgData name="Kong, Deyao" userId="87ea37cf-852f-43b4-96a3-2023b3509b67" providerId="ADAL" clId="{6B364EC9-B0CE-4502-8494-17EEB6ACB025}" dt="2022-10-30T19:12:09.415" v="3738" actId="14100"/>
          <ac:picMkLst>
            <pc:docMk/>
            <pc:sldMk cId="2371902107" sldId="7628"/>
            <ac:picMk id="10" creationId="{5A4943C7-67EF-9C37-70F2-B14522062F4A}"/>
          </ac:picMkLst>
        </pc:picChg>
        <pc:picChg chg="del">
          <ac:chgData name="Kong, Deyao" userId="87ea37cf-852f-43b4-96a3-2023b3509b67" providerId="ADAL" clId="{6B364EC9-B0CE-4502-8494-17EEB6ACB025}" dt="2022-10-30T17:45:47.252" v="2723" actId="478"/>
          <ac:picMkLst>
            <pc:docMk/>
            <pc:sldMk cId="2371902107" sldId="7628"/>
            <ac:picMk id="21" creationId="{91AAE0E3-89AB-BD4F-65A2-C9B566BCFB3B}"/>
          </ac:picMkLst>
        </pc:picChg>
        <pc:picChg chg="add del mod">
          <ac:chgData name="Kong, Deyao" userId="87ea37cf-852f-43b4-96a3-2023b3509b67" providerId="ADAL" clId="{6B364EC9-B0CE-4502-8494-17EEB6ACB025}" dt="2022-10-30T17:57:58.835" v="2757" actId="478"/>
          <ac:picMkLst>
            <pc:docMk/>
            <pc:sldMk cId="2371902107" sldId="7628"/>
            <ac:picMk id="3074" creationId="{68B3BDAF-DA69-E3F6-B758-FF8A3FAADE81}"/>
          </ac:picMkLst>
        </pc:picChg>
        <pc:picChg chg="add mod">
          <ac:chgData name="Kong, Deyao" userId="87ea37cf-852f-43b4-96a3-2023b3509b67" providerId="ADAL" clId="{6B364EC9-B0CE-4502-8494-17EEB6ACB025}" dt="2022-10-30T17:58:05.209" v="2762" actId="1076"/>
          <ac:picMkLst>
            <pc:docMk/>
            <pc:sldMk cId="2371902107" sldId="7628"/>
            <ac:picMk id="3076" creationId="{F770AAEE-222A-4AC2-8DBB-24F72F84A3BE}"/>
          </ac:picMkLst>
        </pc:picChg>
      </pc:sldChg>
      <pc:sldChg chg="delSp modSp add mod modTransition delAnim modAnim">
        <pc:chgData name="Kong, Deyao" userId="87ea37cf-852f-43b4-96a3-2023b3509b67" providerId="ADAL" clId="{6B364EC9-B0CE-4502-8494-17EEB6ACB025}" dt="2022-10-30T19:16:13.522" v="3761"/>
        <pc:sldMkLst>
          <pc:docMk/>
          <pc:sldMk cId="1050862449" sldId="7629"/>
        </pc:sldMkLst>
        <pc:spChg chg="del mod">
          <ac:chgData name="Kong, Deyao" userId="87ea37cf-852f-43b4-96a3-2023b3509b67" providerId="ADAL" clId="{6B364EC9-B0CE-4502-8494-17EEB6ACB025}" dt="2022-10-30T19:03:25.765" v="3668" actId="478"/>
          <ac:spMkLst>
            <pc:docMk/>
            <pc:sldMk cId="1050862449" sldId="7629"/>
            <ac:spMk id="2" creationId="{8884EA62-4192-344A-A74B-F1C78EAE22C3}"/>
          </ac:spMkLst>
        </pc:spChg>
        <pc:spChg chg="mod">
          <ac:chgData name="Kong, Deyao" userId="87ea37cf-852f-43b4-96a3-2023b3509b67" providerId="ADAL" clId="{6B364EC9-B0CE-4502-8494-17EEB6ACB025}" dt="2022-10-30T18:07:58.826" v="2817" actId="20577"/>
          <ac:spMkLst>
            <pc:docMk/>
            <pc:sldMk cId="1050862449" sldId="7629"/>
            <ac:spMk id="39" creationId="{A9504009-67AB-4F44-8FCF-E182A8706CAA}"/>
          </ac:spMkLst>
        </pc:spChg>
        <pc:spChg chg="mod">
          <ac:chgData name="Kong, Deyao" userId="87ea37cf-852f-43b4-96a3-2023b3509b67" providerId="ADAL" clId="{6B364EC9-B0CE-4502-8494-17EEB6ACB025}" dt="2022-10-30T18:08:15.231" v="2824" actId="1076"/>
          <ac:spMkLst>
            <pc:docMk/>
            <pc:sldMk cId="1050862449" sldId="7629"/>
            <ac:spMk id="41" creationId="{E01395C7-8230-4890-B209-7D41ECCF4130}"/>
          </ac:spMkLst>
        </pc:spChg>
      </pc:sldChg>
      <pc:sldChg chg="add del">
        <pc:chgData name="Kong, Deyao" userId="87ea37cf-852f-43b4-96a3-2023b3509b67" providerId="ADAL" clId="{6B364EC9-B0CE-4502-8494-17EEB6ACB025}" dt="2022-10-30T17:06:46.602" v="2653" actId="47"/>
        <pc:sldMkLst>
          <pc:docMk/>
          <pc:sldMk cId="2279973955" sldId="7629"/>
        </pc:sldMkLst>
      </pc:sldChg>
      <pc:sldChg chg="addSp delSp modSp add mod modTransition delAnim">
        <pc:chgData name="Kong, Deyao" userId="87ea37cf-852f-43b4-96a3-2023b3509b67" providerId="ADAL" clId="{6B364EC9-B0CE-4502-8494-17EEB6ACB025}" dt="2022-10-30T19:03:41.596" v="3673"/>
        <pc:sldMkLst>
          <pc:docMk/>
          <pc:sldMk cId="2998687877" sldId="7630"/>
        </pc:sldMkLst>
        <pc:spChg chg="add mod">
          <ac:chgData name="Kong, Deyao" userId="87ea37cf-852f-43b4-96a3-2023b3509b67" providerId="ADAL" clId="{6B364EC9-B0CE-4502-8494-17EEB6ACB025}" dt="2022-10-30T18:32:57.700" v="3182" actId="1076"/>
          <ac:spMkLst>
            <pc:docMk/>
            <pc:sldMk cId="2998687877" sldId="7630"/>
            <ac:spMk id="4" creationId="{24736693-287A-ABC6-33B0-8F81B445E95E}"/>
          </ac:spMkLst>
        </pc:spChg>
        <pc:spChg chg="add mod">
          <ac:chgData name="Kong, Deyao" userId="87ea37cf-852f-43b4-96a3-2023b3509b67" providerId="ADAL" clId="{6B364EC9-B0CE-4502-8494-17EEB6ACB025}" dt="2022-10-30T18:33:00.067" v="3183" actId="1076"/>
          <ac:spMkLst>
            <pc:docMk/>
            <pc:sldMk cId="2998687877" sldId="7630"/>
            <ac:spMk id="8" creationId="{94DD1A98-B8F8-8C2D-D206-77BA08437959}"/>
          </ac:spMkLst>
        </pc:spChg>
        <pc:spChg chg="del">
          <ac:chgData name="Kong, Deyao" userId="87ea37cf-852f-43b4-96a3-2023b3509b67" providerId="ADAL" clId="{6B364EC9-B0CE-4502-8494-17EEB6ACB025}" dt="2022-10-30T18:18:44.366" v="2831" actId="478"/>
          <ac:spMkLst>
            <pc:docMk/>
            <pc:sldMk cId="2998687877" sldId="7630"/>
            <ac:spMk id="12" creationId="{E4223319-182E-4882-A388-7CEA3A4EA3C6}"/>
          </ac:spMkLst>
        </pc:spChg>
        <pc:spChg chg="del">
          <ac:chgData name="Kong, Deyao" userId="87ea37cf-852f-43b4-96a3-2023b3509b67" providerId="ADAL" clId="{6B364EC9-B0CE-4502-8494-17EEB6ACB025}" dt="2022-10-30T18:18:44.366" v="2831" actId="478"/>
          <ac:spMkLst>
            <pc:docMk/>
            <pc:sldMk cId="2998687877" sldId="7630"/>
            <ac:spMk id="13" creationId="{E34175D9-DB31-472C-9611-889945B91C30}"/>
          </ac:spMkLst>
        </pc:spChg>
        <pc:spChg chg="del">
          <ac:chgData name="Kong, Deyao" userId="87ea37cf-852f-43b4-96a3-2023b3509b67" providerId="ADAL" clId="{6B364EC9-B0CE-4502-8494-17EEB6ACB025}" dt="2022-10-30T18:18:44.366" v="2831" actId="478"/>
          <ac:spMkLst>
            <pc:docMk/>
            <pc:sldMk cId="2998687877" sldId="7630"/>
            <ac:spMk id="14" creationId="{1DC66542-F663-4DCC-9943-02B4D1FCAF4D}"/>
          </ac:spMkLst>
        </pc:spChg>
        <pc:spChg chg="del">
          <ac:chgData name="Kong, Deyao" userId="87ea37cf-852f-43b4-96a3-2023b3509b67" providerId="ADAL" clId="{6B364EC9-B0CE-4502-8494-17EEB6ACB025}" dt="2022-10-30T18:18:44.366" v="2831" actId="478"/>
          <ac:spMkLst>
            <pc:docMk/>
            <pc:sldMk cId="2998687877" sldId="7630"/>
            <ac:spMk id="15" creationId="{009FFB4F-5A1B-4E59-A90A-B6D2DE71005C}"/>
          </ac:spMkLst>
        </pc:spChg>
        <pc:spChg chg="del">
          <ac:chgData name="Kong, Deyao" userId="87ea37cf-852f-43b4-96a3-2023b3509b67" providerId="ADAL" clId="{6B364EC9-B0CE-4502-8494-17EEB6ACB025}" dt="2022-10-30T18:18:44.366" v="2831" actId="478"/>
          <ac:spMkLst>
            <pc:docMk/>
            <pc:sldMk cId="2998687877" sldId="7630"/>
            <ac:spMk id="16" creationId="{A284ACFB-D182-448A-A97F-3F7159573534}"/>
          </ac:spMkLst>
        </pc:spChg>
        <pc:spChg chg="del">
          <ac:chgData name="Kong, Deyao" userId="87ea37cf-852f-43b4-96a3-2023b3509b67" providerId="ADAL" clId="{6B364EC9-B0CE-4502-8494-17EEB6ACB025}" dt="2022-10-30T18:18:44.366" v="2831" actId="478"/>
          <ac:spMkLst>
            <pc:docMk/>
            <pc:sldMk cId="2998687877" sldId="7630"/>
            <ac:spMk id="17" creationId="{C54B050A-E88B-4954-9E42-709B78269753}"/>
          </ac:spMkLst>
        </pc:spChg>
        <pc:spChg chg="mod">
          <ac:chgData name="Kong, Deyao" userId="87ea37cf-852f-43b4-96a3-2023b3509b67" providerId="ADAL" clId="{6B364EC9-B0CE-4502-8494-17EEB6ACB025}" dt="2022-10-30T18:19:57.352" v="2865" actId="14100"/>
          <ac:spMkLst>
            <pc:docMk/>
            <pc:sldMk cId="2998687877" sldId="7630"/>
            <ac:spMk id="18" creationId="{BDD8898E-E91F-3444-9063-4A63142C75FD}"/>
          </ac:spMkLst>
        </pc:spChg>
        <pc:spChg chg="del">
          <ac:chgData name="Kong, Deyao" userId="87ea37cf-852f-43b4-96a3-2023b3509b67" providerId="ADAL" clId="{6B364EC9-B0CE-4502-8494-17EEB6ACB025}" dt="2022-10-30T18:18:44.366" v="2831" actId="478"/>
          <ac:spMkLst>
            <pc:docMk/>
            <pc:sldMk cId="2998687877" sldId="7630"/>
            <ac:spMk id="19" creationId="{918F1C0D-37FE-4023-954C-268C7F20CCD7}"/>
          </ac:spMkLst>
        </pc:spChg>
        <pc:spChg chg="del">
          <ac:chgData name="Kong, Deyao" userId="87ea37cf-852f-43b4-96a3-2023b3509b67" providerId="ADAL" clId="{6B364EC9-B0CE-4502-8494-17EEB6ACB025}" dt="2022-10-30T18:18:44.366" v="2831" actId="478"/>
          <ac:spMkLst>
            <pc:docMk/>
            <pc:sldMk cId="2998687877" sldId="7630"/>
            <ac:spMk id="20" creationId="{374A2FD8-54E9-49C5-A440-320650E42918}"/>
          </ac:spMkLst>
        </pc:spChg>
        <pc:spChg chg="del">
          <ac:chgData name="Kong, Deyao" userId="87ea37cf-852f-43b4-96a3-2023b3509b67" providerId="ADAL" clId="{6B364EC9-B0CE-4502-8494-17EEB6ACB025}" dt="2022-10-30T18:18:44.366" v="2831" actId="478"/>
          <ac:spMkLst>
            <pc:docMk/>
            <pc:sldMk cId="2998687877" sldId="7630"/>
            <ac:spMk id="21" creationId="{B7980E9C-D45E-4B53-95E4-89BD839E7AA0}"/>
          </ac:spMkLst>
        </pc:spChg>
        <pc:spChg chg="add mod">
          <ac:chgData name="Kong, Deyao" userId="87ea37cf-852f-43b4-96a3-2023b3509b67" providerId="ADAL" clId="{6B364EC9-B0CE-4502-8494-17EEB6ACB025}" dt="2022-10-30T18:33:02.733" v="3184" actId="1076"/>
          <ac:spMkLst>
            <pc:docMk/>
            <pc:sldMk cId="2998687877" sldId="7630"/>
            <ac:spMk id="23" creationId="{96733787-7759-FE83-7DB2-1FE7F1F997B2}"/>
          </ac:spMkLst>
        </pc:spChg>
        <pc:spChg chg="add mod">
          <ac:chgData name="Kong, Deyao" userId="87ea37cf-852f-43b4-96a3-2023b3509b67" providerId="ADAL" clId="{6B364EC9-B0CE-4502-8494-17EEB6ACB025}" dt="2022-10-30T18:29:30.634" v="3107" actId="1076"/>
          <ac:spMkLst>
            <pc:docMk/>
            <pc:sldMk cId="2998687877" sldId="7630"/>
            <ac:spMk id="27" creationId="{B479081D-B3F0-A3F6-3D78-7F99DAAF4782}"/>
          </ac:spMkLst>
        </pc:spChg>
        <pc:spChg chg="add mod">
          <ac:chgData name="Kong, Deyao" userId="87ea37cf-852f-43b4-96a3-2023b3509b67" providerId="ADAL" clId="{6B364EC9-B0CE-4502-8494-17EEB6ACB025}" dt="2022-10-30T18:32:15.243" v="3153" actId="1076"/>
          <ac:spMkLst>
            <pc:docMk/>
            <pc:sldMk cId="2998687877" sldId="7630"/>
            <ac:spMk id="31" creationId="{C71C2A60-22DD-BFAB-663C-9DD27B653AF3}"/>
          </ac:spMkLst>
        </pc:spChg>
        <pc:grpChg chg="add mod">
          <ac:chgData name="Kong, Deyao" userId="87ea37cf-852f-43b4-96a3-2023b3509b67" providerId="ADAL" clId="{6B364EC9-B0CE-4502-8494-17EEB6ACB025}" dt="2022-10-30T18:29:23.111" v="3105" actId="1076"/>
          <ac:grpSpMkLst>
            <pc:docMk/>
            <pc:sldMk cId="2998687877" sldId="7630"/>
            <ac:grpSpMk id="5" creationId="{3714D98F-D519-81F1-9F40-A0BA2A7B5A34}"/>
          </ac:grpSpMkLst>
        </pc:grpChg>
        <pc:grpChg chg="add mod">
          <ac:chgData name="Kong, Deyao" userId="87ea37cf-852f-43b4-96a3-2023b3509b67" providerId="ADAL" clId="{6B364EC9-B0CE-4502-8494-17EEB6ACB025}" dt="2022-10-30T18:29:23.111" v="3105" actId="1076"/>
          <ac:grpSpMkLst>
            <pc:docMk/>
            <pc:sldMk cId="2998687877" sldId="7630"/>
            <ac:grpSpMk id="22" creationId="{944879D7-5B2F-1B68-CBE6-2760B89FBD7E}"/>
          </ac:grpSpMkLst>
        </pc:grpChg>
        <pc:grpChg chg="add mod">
          <ac:chgData name="Kong, Deyao" userId="87ea37cf-852f-43b4-96a3-2023b3509b67" providerId="ADAL" clId="{6B364EC9-B0CE-4502-8494-17EEB6ACB025}" dt="2022-10-30T18:29:23.111" v="3105" actId="1076"/>
          <ac:grpSpMkLst>
            <pc:docMk/>
            <pc:sldMk cId="2998687877" sldId="7630"/>
            <ac:grpSpMk id="24" creationId="{0F413145-CCF5-0D93-512E-C4D8A7D165F5}"/>
          </ac:grpSpMkLst>
        </pc:grpChg>
        <pc:grpChg chg="add mod">
          <ac:chgData name="Kong, Deyao" userId="87ea37cf-852f-43b4-96a3-2023b3509b67" providerId="ADAL" clId="{6B364EC9-B0CE-4502-8494-17EEB6ACB025}" dt="2022-10-30T18:29:23.111" v="3105" actId="1076"/>
          <ac:grpSpMkLst>
            <pc:docMk/>
            <pc:sldMk cId="2998687877" sldId="7630"/>
            <ac:grpSpMk id="28" creationId="{04E3B824-6988-C931-EBFF-0A621C52DDFA}"/>
          </ac:grpSpMkLst>
        </pc:grpChg>
        <pc:grpChg chg="add mod">
          <ac:chgData name="Kong, Deyao" userId="87ea37cf-852f-43b4-96a3-2023b3509b67" providerId="ADAL" clId="{6B364EC9-B0CE-4502-8494-17EEB6ACB025}" dt="2022-10-30T18:29:23.111" v="3105" actId="1076"/>
          <ac:grpSpMkLst>
            <pc:docMk/>
            <pc:sldMk cId="2998687877" sldId="7630"/>
            <ac:grpSpMk id="32" creationId="{41E207F6-369B-6223-1416-BCA3E9FCA49B}"/>
          </ac:grpSpMkLst>
        </pc:grpChg>
        <pc:graphicFrameChg chg="add mod modGraphic">
          <ac:chgData name="Kong, Deyao" userId="87ea37cf-852f-43b4-96a3-2023b3509b67" providerId="ADAL" clId="{6B364EC9-B0CE-4502-8494-17EEB6ACB025}" dt="2022-10-30T18:33:46.816" v="3197" actId="1076"/>
          <ac:graphicFrameMkLst>
            <pc:docMk/>
            <pc:sldMk cId="2998687877" sldId="7630"/>
            <ac:graphicFrameMk id="9" creationId="{FB7B016C-D847-8730-D991-C0FAD93C3E5A}"/>
          </ac:graphicFrameMkLst>
        </pc:graphicFrameChg>
        <pc:picChg chg="add mod">
          <ac:chgData name="Kong, Deyao" userId="87ea37cf-852f-43b4-96a3-2023b3509b67" providerId="ADAL" clId="{6B364EC9-B0CE-4502-8494-17EEB6ACB025}" dt="2022-10-30T18:19:22.441" v="2846" actId="164"/>
          <ac:picMkLst>
            <pc:docMk/>
            <pc:sldMk cId="2998687877" sldId="7630"/>
            <ac:picMk id="3" creationId="{24A2DF6D-4D84-C1B1-3801-5C73630800BD}"/>
          </ac:picMkLst>
        </pc:picChg>
        <pc:picChg chg="add mod">
          <ac:chgData name="Kong, Deyao" userId="87ea37cf-852f-43b4-96a3-2023b3509b67" providerId="ADAL" clId="{6B364EC9-B0CE-4502-8494-17EEB6ACB025}" dt="2022-10-30T18:25:53.407" v="2962" actId="164"/>
          <ac:picMkLst>
            <pc:docMk/>
            <pc:sldMk cId="2998687877" sldId="7630"/>
            <ac:picMk id="7" creationId="{00FC6469-B59B-A625-6BD3-B580E40D3E40}"/>
          </ac:picMkLst>
        </pc:picChg>
        <pc:picChg chg="add mod">
          <ac:chgData name="Kong, Deyao" userId="87ea37cf-852f-43b4-96a3-2023b3509b67" providerId="ADAL" clId="{6B364EC9-B0CE-4502-8494-17EEB6ACB025}" dt="2022-10-30T18:26:19.039" v="2977" actId="164"/>
          <ac:picMkLst>
            <pc:docMk/>
            <pc:sldMk cId="2998687877" sldId="7630"/>
            <ac:picMk id="11" creationId="{F69E2C4C-419B-15C2-E929-F9ADEAEBE2A0}"/>
          </ac:picMkLst>
        </pc:picChg>
        <pc:picChg chg="add mod">
          <ac:chgData name="Kong, Deyao" userId="87ea37cf-852f-43b4-96a3-2023b3509b67" providerId="ADAL" clId="{6B364EC9-B0CE-4502-8494-17EEB6ACB025}" dt="2022-10-30T18:27:33.320" v="3062" actId="164"/>
          <ac:picMkLst>
            <pc:docMk/>
            <pc:sldMk cId="2998687877" sldId="7630"/>
            <ac:picMk id="26" creationId="{80F5E1AD-1F69-F192-1010-D31B3CCB7C1B}"/>
          </ac:picMkLst>
        </pc:picChg>
        <pc:picChg chg="add mod">
          <ac:chgData name="Kong, Deyao" userId="87ea37cf-852f-43b4-96a3-2023b3509b67" providerId="ADAL" clId="{6B364EC9-B0CE-4502-8494-17EEB6ACB025}" dt="2022-10-30T18:28:34.689" v="3090" actId="164"/>
          <ac:picMkLst>
            <pc:docMk/>
            <pc:sldMk cId="2998687877" sldId="7630"/>
            <ac:picMk id="30" creationId="{EECF0FC8-C0D3-56ED-FE8A-2D63FD9814E3}"/>
          </ac:picMkLst>
        </pc:picChg>
      </pc:sldChg>
      <pc:sldChg chg="modSp add mod modTransition">
        <pc:chgData name="Kong, Deyao" userId="87ea37cf-852f-43b4-96a3-2023b3509b67" providerId="ADAL" clId="{6B364EC9-B0CE-4502-8494-17EEB6ACB025}" dt="2022-10-30T19:03:47.402" v="3675"/>
        <pc:sldMkLst>
          <pc:docMk/>
          <pc:sldMk cId="1891153341" sldId="7631"/>
        </pc:sldMkLst>
        <pc:spChg chg="mod">
          <ac:chgData name="Kong, Deyao" userId="87ea37cf-852f-43b4-96a3-2023b3509b67" providerId="ADAL" clId="{6B364EC9-B0CE-4502-8494-17EEB6ACB025}" dt="2022-10-30T18:41:01.381" v="3201" actId="20577"/>
          <ac:spMkLst>
            <pc:docMk/>
            <pc:sldMk cId="1891153341" sldId="7631"/>
            <ac:spMk id="18" creationId="{BDD8898E-E91F-3444-9063-4A63142C75FD}"/>
          </ac:spMkLst>
        </pc:spChg>
        <pc:graphicFrameChg chg="modGraphic">
          <ac:chgData name="Kong, Deyao" userId="87ea37cf-852f-43b4-96a3-2023b3509b67" providerId="ADAL" clId="{6B364EC9-B0CE-4502-8494-17EEB6ACB025}" dt="2022-10-30T18:43:23.844" v="3284" actId="20577"/>
          <ac:graphicFrameMkLst>
            <pc:docMk/>
            <pc:sldMk cId="1891153341" sldId="7631"/>
            <ac:graphicFrameMk id="9" creationId="{FB7B016C-D847-8730-D991-C0FAD93C3E5A}"/>
          </ac:graphicFrameMkLst>
        </pc:graphicFrameChg>
        <pc:picChg chg="mod">
          <ac:chgData name="Kong, Deyao" userId="87ea37cf-852f-43b4-96a3-2023b3509b67" providerId="ADAL" clId="{6B364EC9-B0CE-4502-8494-17EEB6ACB025}" dt="2022-10-30T18:41:13.632" v="3202" actId="14826"/>
          <ac:picMkLst>
            <pc:docMk/>
            <pc:sldMk cId="1891153341" sldId="7631"/>
            <ac:picMk id="3" creationId="{24A2DF6D-4D84-C1B1-3801-5C73630800BD}"/>
          </ac:picMkLst>
        </pc:picChg>
        <pc:picChg chg="mod">
          <ac:chgData name="Kong, Deyao" userId="87ea37cf-852f-43b4-96a3-2023b3509b67" providerId="ADAL" clId="{6B364EC9-B0CE-4502-8494-17EEB6ACB025}" dt="2022-10-30T18:41:56.523" v="3225" actId="14826"/>
          <ac:picMkLst>
            <pc:docMk/>
            <pc:sldMk cId="1891153341" sldId="7631"/>
            <ac:picMk id="7" creationId="{00FC6469-B59B-A625-6BD3-B580E40D3E40}"/>
          </ac:picMkLst>
        </pc:picChg>
        <pc:picChg chg="mod">
          <ac:chgData name="Kong, Deyao" userId="87ea37cf-852f-43b4-96a3-2023b3509b67" providerId="ADAL" clId="{6B364EC9-B0CE-4502-8494-17EEB6ACB025}" dt="2022-10-30T18:42:23.848" v="3241" actId="14826"/>
          <ac:picMkLst>
            <pc:docMk/>
            <pc:sldMk cId="1891153341" sldId="7631"/>
            <ac:picMk id="11" creationId="{F69E2C4C-419B-15C2-E929-F9ADEAEBE2A0}"/>
          </ac:picMkLst>
        </pc:picChg>
        <pc:picChg chg="mod">
          <ac:chgData name="Kong, Deyao" userId="87ea37cf-852f-43b4-96a3-2023b3509b67" providerId="ADAL" clId="{6B364EC9-B0CE-4502-8494-17EEB6ACB025}" dt="2022-10-30T18:43:02.620" v="3266" actId="14826"/>
          <ac:picMkLst>
            <pc:docMk/>
            <pc:sldMk cId="1891153341" sldId="7631"/>
            <ac:picMk id="26" creationId="{80F5E1AD-1F69-F192-1010-D31B3CCB7C1B}"/>
          </ac:picMkLst>
        </pc:picChg>
        <pc:picChg chg="mod">
          <ac:chgData name="Kong, Deyao" userId="87ea37cf-852f-43b4-96a3-2023b3509b67" providerId="ADAL" clId="{6B364EC9-B0CE-4502-8494-17EEB6ACB025}" dt="2022-10-30T18:43:32.418" v="3285" actId="14826"/>
          <ac:picMkLst>
            <pc:docMk/>
            <pc:sldMk cId="1891153341" sldId="7631"/>
            <ac:picMk id="30" creationId="{EECF0FC8-C0D3-56ED-FE8A-2D63FD9814E3}"/>
          </ac:picMkLst>
        </pc:picChg>
      </pc:sldChg>
      <pc:sldChg chg="addSp modSp add mod modTransition modAnim">
        <pc:chgData name="Kong, Deyao" userId="87ea37cf-852f-43b4-96a3-2023b3509b67" providerId="ADAL" clId="{6B364EC9-B0CE-4502-8494-17EEB6ACB025}" dt="2022-10-30T19:04:23.128" v="3689"/>
        <pc:sldMkLst>
          <pc:docMk/>
          <pc:sldMk cId="1935965846" sldId="7632"/>
        </pc:sldMkLst>
        <pc:spChg chg="add mod">
          <ac:chgData name="Kong, Deyao" userId="87ea37cf-852f-43b4-96a3-2023b3509b67" providerId="ADAL" clId="{6B364EC9-B0CE-4502-8494-17EEB6ACB025}" dt="2022-10-30T18:51:58.704" v="3523" actId="1076"/>
          <ac:spMkLst>
            <pc:docMk/>
            <pc:sldMk cId="1935965846" sldId="7632"/>
            <ac:spMk id="4" creationId="{D334DD63-C197-604E-7F12-5CB9E9C5FE6C}"/>
          </ac:spMkLst>
        </pc:spChg>
        <pc:spChg chg="add mod">
          <ac:chgData name="Kong, Deyao" userId="87ea37cf-852f-43b4-96a3-2023b3509b67" providerId="ADAL" clId="{6B364EC9-B0CE-4502-8494-17EEB6ACB025}" dt="2022-10-30T18:52:01.611" v="3524" actId="1076"/>
          <ac:spMkLst>
            <pc:docMk/>
            <pc:sldMk cId="1935965846" sldId="7632"/>
            <ac:spMk id="5" creationId="{D75076BB-08BD-EF71-27E5-4DC282C6D284}"/>
          </ac:spMkLst>
        </pc:spChg>
        <pc:spChg chg="mod">
          <ac:chgData name="Kong, Deyao" userId="87ea37cf-852f-43b4-96a3-2023b3509b67" providerId="ADAL" clId="{6B364EC9-B0CE-4502-8494-17EEB6ACB025}" dt="2022-10-30T18:51:34.711" v="3518" actId="1076"/>
          <ac:spMkLst>
            <pc:docMk/>
            <pc:sldMk cId="1935965846" sldId="7632"/>
            <ac:spMk id="11" creationId="{00000000-0000-0000-0000-000000000000}"/>
          </ac:spMkLst>
        </pc:spChg>
        <pc:picChg chg="add mod">
          <ac:chgData name="Kong, Deyao" userId="87ea37cf-852f-43b4-96a3-2023b3509b67" providerId="ADAL" clId="{6B364EC9-B0CE-4502-8494-17EEB6ACB025}" dt="2022-10-30T18:52:15.805" v="3527"/>
          <ac:picMkLst>
            <pc:docMk/>
            <pc:sldMk cId="1935965846" sldId="7632"/>
            <ac:picMk id="6" creationId="{077E9A23-960F-F503-F808-C8714DCCD402}"/>
          </ac:picMkLst>
        </pc:picChg>
      </pc:sldChg>
      <pc:sldChg chg="add del">
        <pc:chgData name="Kong, Deyao" userId="87ea37cf-852f-43b4-96a3-2023b3509b67" providerId="ADAL" clId="{6B364EC9-B0CE-4502-8494-17EEB6ACB025}" dt="2022-10-30T18:52:17.100" v="3528" actId="47"/>
        <pc:sldMkLst>
          <pc:docMk/>
          <pc:sldMk cId="2381703094" sldId="7633"/>
        </pc:sldMkLst>
      </pc:sldChg>
      <pc:sldChg chg="addSp delSp modSp add del mod">
        <pc:chgData name="Kong, Deyao" userId="87ea37cf-852f-43b4-96a3-2023b3509b67" providerId="ADAL" clId="{6B364EC9-B0CE-4502-8494-17EEB6ACB025}" dt="2022-10-30T19:18:44.039" v="3825" actId="1076"/>
        <pc:sldMkLst>
          <pc:docMk/>
          <pc:sldMk cId="3761837531" sldId="7633"/>
        </pc:sldMkLst>
        <pc:spChg chg="add mod">
          <ac:chgData name="Kong, Deyao" userId="87ea37cf-852f-43b4-96a3-2023b3509b67" providerId="ADAL" clId="{6B364EC9-B0CE-4502-8494-17EEB6ACB025}" dt="2022-10-30T19:18:44.039" v="3825" actId="1076"/>
          <ac:spMkLst>
            <pc:docMk/>
            <pc:sldMk cId="3761837531" sldId="7633"/>
            <ac:spMk id="9" creationId="{7E9AEB95-C5D3-6354-F058-2FF0C4E3A930}"/>
          </ac:spMkLst>
        </pc:spChg>
        <pc:inkChg chg="add del">
          <ac:chgData name="Kong, Deyao" userId="87ea37cf-852f-43b4-96a3-2023b3509b67" providerId="ADAL" clId="{6B364EC9-B0CE-4502-8494-17EEB6ACB025}" dt="2022-10-30T19:18:23.166" v="3800" actId="9405"/>
          <ac:inkMkLst>
            <pc:docMk/>
            <pc:sldMk cId="3761837531" sldId="7633"/>
            <ac:inkMk id="5" creationId="{4B5851CC-EA99-EE6C-BBEE-8679425CDC1F}"/>
          </ac:inkMkLst>
        </pc:inkChg>
      </pc:sldChg>
      <pc:sldChg chg="new del">
        <pc:chgData name="Kong, Deyao" userId="87ea37cf-852f-43b4-96a3-2023b3509b67" providerId="ADAL" clId="{6B364EC9-B0CE-4502-8494-17EEB6ACB025}" dt="2022-10-30T19:18:49.444" v="3827" actId="680"/>
        <pc:sldMkLst>
          <pc:docMk/>
          <pc:sldMk cId="2983010566" sldId="7634"/>
        </pc:sldMkLst>
      </pc:sldChg>
      <pc:sldMasterChg chg="modTransition modSldLayout">
        <pc:chgData name="Kong, Deyao" userId="87ea37cf-852f-43b4-96a3-2023b3509b67" providerId="ADAL" clId="{6B364EC9-B0CE-4502-8494-17EEB6ACB025}" dt="2022-10-30T03:28:25.525" v="795"/>
        <pc:sldMasterMkLst>
          <pc:docMk/>
          <pc:sldMasterMk cId="0" sldId="2147483667"/>
        </pc:sldMasterMkLst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667"/>
            <pc:sldLayoutMk cId="0" sldId="2147483668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667"/>
            <pc:sldLayoutMk cId="0" sldId="2147483669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667"/>
            <pc:sldLayoutMk cId="0" sldId="2147483670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667"/>
            <pc:sldLayoutMk cId="0" sldId="2147483671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667"/>
            <pc:sldLayoutMk cId="0" sldId="2147483672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667"/>
            <pc:sldLayoutMk cId="0" sldId="2147483673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667"/>
            <pc:sldLayoutMk cId="0" sldId="2147483674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667"/>
            <pc:sldLayoutMk cId="0" sldId="2147483675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667"/>
            <pc:sldLayoutMk cId="134538981" sldId="2147483723"/>
          </pc:sldLayoutMkLst>
        </pc:sldLayoutChg>
      </pc:sldMasterChg>
      <pc:sldMasterChg chg="modTransition modSldLayout">
        <pc:chgData name="Kong, Deyao" userId="87ea37cf-852f-43b4-96a3-2023b3509b67" providerId="ADAL" clId="{6B364EC9-B0CE-4502-8494-17EEB6ACB025}" dt="2022-10-30T03:28:25.525" v="795"/>
        <pc:sldMasterMkLst>
          <pc:docMk/>
          <pc:sldMasterMk cId="3168291855" sldId="2147483710"/>
        </pc:sldMasterMkLst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2611428978" sldId="2147483711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2949431354" sldId="2147483712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2882823178" sldId="2147483713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1987959500" sldId="2147483714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1020160699" sldId="2147483715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311612435" sldId="2147483716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3353256773" sldId="2147483717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3712627516" sldId="2147483718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3335368051" sldId="2147483719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1439497079" sldId="2147483720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2376585687" sldId="2147483721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3168291855" sldId="2147483710"/>
            <pc:sldLayoutMk cId="2864368298" sldId="2147483722"/>
          </pc:sldLayoutMkLst>
        </pc:sldLayoutChg>
      </pc:sldMasterChg>
      <pc:sldMasterChg chg="modTransition modSldLayout">
        <pc:chgData name="Kong, Deyao" userId="87ea37cf-852f-43b4-96a3-2023b3509b67" providerId="ADAL" clId="{6B364EC9-B0CE-4502-8494-17EEB6ACB025}" dt="2022-10-30T03:28:25.525" v="795"/>
        <pc:sldMasterMkLst>
          <pc:docMk/>
          <pc:sldMasterMk cId="0" sldId="2147483739"/>
        </pc:sldMasterMkLst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739"/>
            <pc:sldLayoutMk cId="0" sldId="2147483740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739"/>
            <pc:sldLayoutMk cId="0" sldId="2147483741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739"/>
            <pc:sldLayoutMk cId="0" sldId="2147483742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739"/>
            <pc:sldLayoutMk cId="0" sldId="2147483743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739"/>
            <pc:sldLayoutMk cId="0" sldId="2147483744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739"/>
            <pc:sldLayoutMk cId="0" sldId="2147483745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739"/>
            <pc:sldLayoutMk cId="0" sldId="2147483746"/>
          </pc:sldLayoutMkLst>
        </pc:sldLayoutChg>
        <pc:sldLayoutChg chg="modTransition">
          <pc:chgData name="Kong, Deyao" userId="87ea37cf-852f-43b4-96a3-2023b3509b67" providerId="ADAL" clId="{6B364EC9-B0CE-4502-8494-17EEB6ACB025}" dt="2022-10-30T03:28:25.525" v="795"/>
          <pc:sldLayoutMkLst>
            <pc:docMk/>
            <pc:sldMasterMk cId="0" sldId="2147483739"/>
            <pc:sldLayoutMk cId="0" sldId="2147483747"/>
          </pc:sldLayoutMkLst>
        </pc:sldLayoutChg>
      </pc:sldMasterChg>
    </pc:docChg>
  </pc:docChgLst>
  <pc:docChgLst>
    <pc:chgData name="Xu, Zihao" userId="dbab47df-cc9e-4ac1-aa99-7b827214b77d" providerId="ADAL" clId="{574549D7-C4BC-485E-9509-216571EB3C06}"/>
    <pc:docChg chg="undo custSel addSld delSld modSld sldOrd">
      <pc:chgData name="Xu, Zihao" userId="dbab47df-cc9e-4ac1-aa99-7b827214b77d" providerId="ADAL" clId="{574549D7-C4BC-485E-9509-216571EB3C06}" dt="2022-10-30T21:43:37.883" v="1685"/>
      <pc:docMkLst>
        <pc:docMk/>
      </pc:docMkLst>
      <pc:sldChg chg="delSp modSp mod delAnim">
        <pc:chgData name="Xu, Zihao" userId="dbab47df-cc9e-4ac1-aa99-7b827214b77d" providerId="ADAL" clId="{574549D7-C4BC-485E-9509-216571EB3C06}" dt="2022-10-29T18:21:20.991" v="185" actId="1076"/>
        <pc:sldMkLst>
          <pc:docMk/>
          <pc:sldMk cId="0" sldId="257"/>
        </pc:sldMkLst>
        <pc:spChg chg="del">
          <ac:chgData name="Xu, Zihao" userId="dbab47df-cc9e-4ac1-aa99-7b827214b77d" providerId="ADAL" clId="{574549D7-C4BC-485E-9509-216571EB3C06}" dt="2022-10-29T18:16:12.582" v="76" actId="478"/>
          <ac:spMkLst>
            <pc:docMk/>
            <pc:sldMk cId="0" sldId="257"/>
            <ac:spMk id="38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16:48.967" v="82" actId="1076"/>
          <ac:spMkLst>
            <pc:docMk/>
            <pc:sldMk cId="0" sldId="257"/>
            <ac:spMk id="39" creationId="{00000000-0000-0000-0000-000000000000}"/>
          </ac:spMkLst>
        </pc:spChg>
        <pc:spChg chg="del">
          <ac:chgData name="Xu, Zihao" userId="dbab47df-cc9e-4ac1-aa99-7b827214b77d" providerId="ADAL" clId="{574549D7-C4BC-485E-9509-216571EB3C06}" dt="2022-10-29T18:17:25.461" v="83" actId="478"/>
          <ac:spMkLst>
            <pc:docMk/>
            <pc:sldMk cId="0" sldId="257"/>
            <ac:spMk id="45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18:28.385" v="104" actId="1076"/>
          <ac:spMkLst>
            <pc:docMk/>
            <pc:sldMk cId="0" sldId="257"/>
            <ac:spMk id="46" creationId="{00000000-0000-0000-0000-000000000000}"/>
          </ac:spMkLst>
        </pc:spChg>
        <pc:spChg chg="del">
          <ac:chgData name="Xu, Zihao" userId="dbab47df-cc9e-4ac1-aa99-7b827214b77d" providerId="ADAL" clId="{574549D7-C4BC-485E-9509-216571EB3C06}" dt="2022-10-29T18:17:26.988" v="84" actId="478"/>
          <ac:spMkLst>
            <pc:docMk/>
            <pc:sldMk cId="0" sldId="257"/>
            <ac:spMk id="52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19:41.040" v="141" actId="1076"/>
          <ac:spMkLst>
            <pc:docMk/>
            <pc:sldMk cId="0" sldId="257"/>
            <ac:spMk id="53" creationId="{00000000-0000-0000-0000-000000000000}"/>
          </ac:spMkLst>
        </pc:spChg>
        <pc:spChg chg="del">
          <ac:chgData name="Xu, Zihao" userId="dbab47df-cc9e-4ac1-aa99-7b827214b77d" providerId="ADAL" clId="{574549D7-C4BC-485E-9509-216571EB3C06}" dt="2022-10-29T18:17:28.380" v="85" actId="478"/>
          <ac:spMkLst>
            <pc:docMk/>
            <pc:sldMk cId="0" sldId="257"/>
            <ac:spMk id="59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21:01.929" v="184" actId="1076"/>
          <ac:spMkLst>
            <pc:docMk/>
            <pc:sldMk cId="0" sldId="257"/>
            <ac:spMk id="60" creationId="{00000000-0000-0000-0000-000000000000}"/>
          </ac:spMkLst>
        </pc:spChg>
        <pc:spChg chg="mod topLvl">
          <ac:chgData name="Xu, Zihao" userId="dbab47df-cc9e-4ac1-aa99-7b827214b77d" providerId="ADAL" clId="{574549D7-C4BC-485E-9509-216571EB3C06}" dt="2022-10-29T18:21:20.991" v="185" actId="1076"/>
          <ac:spMkLst>
            <pc:docMk/>
            <pc:sldMk cId="0" sldId="257"/>
            <ac:spMk id="65" creationId="{00000000-0000-0000-0000-000000000000}"/>
          </ac:spMkLst>
        </pc:spChg>
        <pc:spChg chg="del topLvl">
          <ac:chgData name="Xu, Zihao" userId="dbab47df-cc9e-4ac1-aa99-7b827214b77d" providerId="ADAL" clId="{574549D7-C4BC-485E-9509-216571EB3C06}" dt="2022-10-29T18:15:17.665" v="47" actId="478"/>
          <ac:spMkLst>
            <pc:docMk/>
            <pc:sldMk cId="0" sldId="257"/>
            <ac:spMk id="66" creationId="{00000000-0000-0000-0000-000000000000}"/>
          </ac:spMkLst>
        </pc:spChg>
        <pc:grpChg chg="del">
          <ac:chgData name="Xu, Zihao" userId="dbab47df-cc9e-4ac1-aa99-7b827214b77d" providerId="ADAL" clId="{574549D7-C4BC-485E-9509-216571EB3C06}" dt="2022-10-29T18:15:17.665" v="47" actId="478"/>
          <ac:grpSpMkLst>
            <pc:docMk/>
            <pc:sldMk cId="0" sldId="257"/>
            <ac:grpSpMk id="64" creationId="{00000000-0000-0000-0000-000000000000}"/>
          </ac:grpSpMkLst>
        </pc:grpChg>
      </pc:sldChg>
      <pc:sldChg chg="del ord">
        <pc:chgData name="Xu, Zihao" userId="dbab47df-cc9e-4ac1-aa99-7b827214b77d" providerId="ADAL" clId="{574549D7-C4BC-485E-9509-216571EB3C06}" dt="2022-10-30T21:08:24.375" v="1676" actId="47"/>
        <pc:sldMkLst>
          <pc:docMk/>
          <pc:sldMk cId="1336746790" sldId="305"/>
        </pc:sldMkLst>
      </pc:sldChg>
      <pc:sldChg chg="modSp mod ord">
        <pc:chgData name="Xu, Zihao" userId="dbab47df-cc9e-4ac1-aa99-7b827214b77d" providerId="ADAL" clId="{574549D7-C4BC-485E-9509-216571EB3C06}" dt="2022-10-29T19:40:11.119" v="848" actId="14100"/>
        <pc:sldMkLst>
          <pc:docMk/>
          <pc:sldMk cId="4045041917" sldId="7566"/>
        </pc:sldMkLst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2" creationId="{6A700D1C-8D62-D24F-852D-B286959CAB0F}"/>
          </ac:spMkLst>
        </pc:spChg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3" creationId="{39ABD80C-5DAF-7343-9208-53DA8474FD18}"/>
          </ac:spMkLst>
        </pc:spChg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4" creationId="{3328622E-1A87-144B-A3ED-9501BB59CFEF}"/>
          </ac:spMkLst>
        </pc:spChg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5" creationId="{18DF0D03-8CC6-9443-AC7D-65D796837FF6}"/>
          </ac:spMkLst>
        </pc:spChg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6" creationId="{E597935D-1D68-A044-86B0-D5E2BDC76BEA}"/>
          </ac:spMkLst>
        </pc:spChg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7" creationId="{2EC76622-E2F0-2747-91DC-04E8B8FE57BD}"/>
          </ac:spMkLst>
        </pc:spChg>
        <pc:spChg chg="mod">
          <ac:chgData name="Xu, Zihao" userId="dbab47df-cc9e-4ac1-aa99-7b827214b77d" providerId="ADAL" clId="{574549D7-C4BC-485E-9509-216571EB3C06}" dt="2022-10-29T19:27:53.394" v="752" actId="1076"/>
          <ac:spMkLst>
            <pc:docMk/>
            <pc:sldMk cId="4045041917" sldId="7566"/>
            <ac:spMk id="8" creationId="{C6E9ABA8-FD89-F247-9DE7-75636DC6F471}"/>
          </ac:spMkLst>
        </pc:spChg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9" creationId="{E1954550-0344-CD46-80A3-7656F993EDD6}"/>
          </ac:spMkLst>
        </pc:spChg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10" creationId="{112934D0-0B3E-2649-A31D-A37E6DB75EF0}"/>
          </ac:spMkLst>
        </pc:spChg>
        <pc:spChg chg="mod">
          <ac:chgData name="Xu, Zihao" userId="dbab47df-cc9e-4ac1-aa99-7b827214b77d" providerId="ADAL" clId="{574549D7-C4BC-485E-9509-216571EB3C06}" dt="2022-10-29T19:14:38.870" v="631" actId="1076"/>
          <ac:spMkLst>
            <pc:docMk/>
            <pc:sldMk cId="4045041917" sldId="7566"/>
            <ac:spMk id="11" creationId="{A7344DED-1947-8E44-9004-35267EA6C3A1}"/>
          </ac:spMkLst>
        </pc:spChg>
        <pc:spChg chg="mod">
          <ac:chgData name="Xu, Zihao" userId="dbab47df-cc9e-4ac1-aa99-7b827214b77d" providerId="ADAL" clId="{574549D7-C4BC-485E-9509-216571EB3C06}" dt="2022-10-29T19:34:20.030" v="783" actId="1076"/>
          <ac:spMkLst>
            <pc:docMk/>
            <pc:sldMk cId="4045041917" sldId="7566"/>
            <ac:spMk id="12" creationId="{68CF809E-18C9-4045-B6F5-A8918C98B64E}"/>
          </ac:spMkLst>
        </pc:spChg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13" creationId="{1B18D5FD-B0EE-1640-983A-82F9E54465FF}"/>
          </ac:spMkLst>
        </pc:spChg>
        <pc:spChg chg="mod">
          <ac:chgData name="Xu, Zihao" userId="dbab47df-cc9e-4ac1-aa99-7b827214b77d" providerId="ADAL" clId="{574549D7-C4BC-485E-9509-216571EB3C06}" dt="2022-10-29T19:16:31.411" v="632" actId="1076"/>
          <ac:spMkLst>
            <pc:docMk/>
            <pc:sldMk cId="4045041917" sldId="7566"/>
            <ac:spMk id="14" creationId="{B91B6A9A-2EAF-5146-B466-B3699C4EC76C}"/>
          </ac:spMkLst>
        </pc:spChg>
        <pc:spChg chg="mod">
          <ac:chgData name="Xu, Zihao" userId="dbab47df-cc9e-4ac1-aa99-7b827214b77d" providerId="ADAL" clId="{574549D7-C4BC-485E-9509-216571EB3C06}" dt="2022-10-29T19:27:53.394" v="752" actId="1076"/>
          <ac:spMkLst>
            <pc:docMk/>
            <pc:sldMk cId="4045041917" sldId="7566"/>
            <ac:spMk id="15" creationId="{5BCDF4A5-A217-0A46-A9BE-86AC17B47B72}"/>
          </ac:spMkLst>
        </pc:spChg>
        <pc:spChg chg="mod">
          <ac:chgData name="Xu, Zihao" userId="dbab47df-cc9e-4ac1-aa99-7b827214b77d" providerId="ADAL" clId="{574549D7-C4BC-485E-9509-216571EB3C06}" dt="2022-10-29T19:27:30.657" v="751" actId="1076"/>
          <ac:spMkLst>
            <pc:docMk/>
            <pc:sldMk cId="4045041917" sldId="7566"/>
            <ac:spMk id="16" creationId="{207D9E40-BD7B-4843-8710-89A0BFF8BE71}"/>
          </ac:spMkLst>
        </pc:spChg>
        <pc:spChg chg="mod">
          <ac:chgData name="Xu, Zihao" userId="dbab47df-cc9e-4ac1-aa99-7b827214b77d" providerId="ADAL" clId="{574549D7-C4BC-485E-9509-216571EB3C06}" dt="2022-10-29T19:14:15.415" v="630" actId="1076"/>
          <ac:spMkLst>
            <pc:docMk/>
            <pc:sldMk cId="4045041917" sldId="7566"/>
            <ac:spMk id="17" creationId="{FADB0F3E-08AD-FF4C-B60C-E3A122786636}"/>
          </ac:spMkLst>
        </pc:spChg>
        <pc:spChg chg="mod">
          <ac:chgData name="Xu, Zihao" userId="dbab47df-cc9e-4ac1-aa99-7b827214b77d" providerId="ADAL" clId="{574549D7-C4BC-485E-9509-216571EB3C06}" dt="2022-10-29T19:40:11.119" v="848" actId="14100"/>
          <ac:spMkLst>
            <pc:docMk/>
            <pc:sldMk cId="4045041917" sldId="7566"/>
            <ac:spMk id="18" creationId="{316BB1AE-ADFA-FA4F-901F-52936E73A8F9}"/>
          </ac:spMkLst>
        </pc:spChg>
        <pc:spChg chg="mod">
          <ac:chgData name="Xu, Zihao" userId="dbab47df-cc9e-4ac1-aa99-7b827214b77d" providerId="ADAL" clId="{574549D7-C4BC-485E-9509-216571EB3C06}" dt="2022-10-29T19:34:20.030" v="783" actId="1076"/>
          <ac:spMkLst>
            <pc:docMk/>
            <pc:sldMk cId="4045041917" sldId="7566"/>
            <ac:spMk id="19" creationId="{6538BC7C-8695-B744-8588-FD5D01B42B0F}"/>
          </ac:spMkLst>
        </pc:spChg>
        <pc:spChg chg="mod">
          <ac:chgData name="Xu, Zihao" userId="dbab47df-cc9e-4ac1-aa99-7b827214b77d" providerId="ADAL" clId="{574549D7-C4BC-485E-9509-216571EB3C06}" dt="2022-10-29T19:29:10.281" v="764" actId="1076"/>
          <ac:spMkLst>
            <pc:docMk/>
            <pc:sldMk cId="4045041917" sldId="7566"/>
            <ac:spMk id="20" creationId="{C0ED5D8B-37E5-8A4C-9391-267CE4EA754C}"/>
          </ac:spMkLst>
        </pc:spChg>
        <pc:spChg chg="mod">
          <ac:chgData name="Xu, Zihao" userId="dbab47df-cc9e-4ac1-aa99-7b827214b77d" providerId="ADAL" clId="{574549D7-C4BC-485E-9509-216571EB3C06}" dt="2022-10-29T19:29:10.281" v="764" actId="1076"/>
          <ac:spMkLst>
            <pc:docMk/>
            <pc:sldMk cId="4045041917" sldId="7566"/>
            <ac:spMk id="21" creationId="{A0EBDB73-0AB5-2A4C-9A30-154AF801B47B}"/>
          </ac:spMkLst>
        </pc:spChg>
        <pc:spChg chg="mod">
          <ac:chgData name="Xu, Zihao" userId="dbab47df-cc9e-4ac1-aa99-7b827214b77d" providerId="ADAL" clId="{574549D7-C4BC-485E-9509-216571EB3C06}" dt="2022-10-29T19:05:01.815" v="476" actId="1076"/>
          <ac:spMkLst>
            <pc:docMk/>
            <pc:sldMk cId="4045041917" sldId="7566"/>
            <ac:spMk id="22" creationId="{E83AA276-F522-AB46-B856-4FAE14C8AB57}"/>
          </ac:spMkLst>
        </pc:spChg>
        <pc:spChg chg="mod">
          <ac:chgData name="Xu, Zihao" userId="dbab47df-cc9e-4ac1-aa99-7b827214b77d" providerId="ADAL" clId="{574549D7-C4BC-485E-9509-216571EB3C06}" dt="2022-10-29T19:03:03.258" v="442" actId="120"/>
          <ac:spMkLst>
            <pc:docMk/>
            <pc:sldMk cId="4045041917" sldId="7566"/>
            <ac:spMk id="25" creationId="{F6D06071-58ED-B44E-9FC1-528F5E66FC25}"/>
          </ac:spMkLst>
        </pc:spChg>
      </pc:sldChg>
      <pc:sldChg chg="del">
        <pc:chgData name="Xu, Zihao" userId="dbab47df-cc9e-4ac1-aa99-7b827214b77d" providerId="ADAL" clId="{574549D7-C4BC-485E-9509-216571EB3C06}" dt="2022-10-30T21:08:18.305" v="1662" actId="47"/>
        <pc:sldMkLst>
          <pc:docMk/>
          <pc:sldMk cId="120410321" sldId="7567"/>
        </pc:sldMkLst>
      </pc:sldChg>
      <pc:sldChg chg="del">
        <pc:chgData name="Xu, Zihao" userId="dbab47df-cc9e-4ac1-aa99-7b827214b77d" providerId="ADAL" clId="{574549D7-C4BC-485E-9509-216571EB3C06}" dt="2022-10-30T21:08:17.569" v="1661" actId="47"/>
        <pc:sldMkLst>
          <pc:docMk/>
          <pc:sldMk cId="1839086953" sldId="7568"/>
        </pc:sldMkLst>
      </pc:sldChg>
      <pc:sldChg chg="del">
        <pc:chgData name="Xu, Zihao" userId="dbab47df-cc9e-4ac1-aa99-7b827214b77d" providerId="ADAL" clId="{574549D7-C4BC-485E-9509-216571EB3C06}" dt="2022-10-30T21:08:17.387" v="1660" actId="47"/>
        <pc:sldMkLst>
          <pc:docMk/>
          <pc:sldMk cId="728960200" sldId="7569"/>
        </pc:sldMkLst>
      </pc:sldChg>
      <pc:sldChg chg="del">
        <pc:chgData name="Xu, Zihao" userId="dbab47df-cc9e-4ac1-aa99-7b827214b77d" providerId="ADAL" clId="{574549D7-C4BC-485E-9509-216571EB3C06}" dt="2022-10-30T21:08:18.507" v="1663" actId="47"/>
        <pc:sldMkLst>
          <pc:docMk/>
          <pc:sldMk cId="3150397491" sldId="7570"/>
        </pc:sldMkLst>
      </pc:sldChg>
      <pc:sldChg chg="del">
        <pc:chgData name="Xu, Zihao" userId="dbab47df-cc9e-4ac1-aa99-7b827214b77d" providerId="ADAL" clId="{574549D7-C4BC-485E-9509-216571EB3C06}" dt="2022-10-30T21:08:18.723" v="1664" actId="47"/>
        <pc:sldMkLst>
          <pc:docMk/>
          <pc:sldMk cId="4002508015" sldId="7571"/>
        </pc:sldMkLst>
      </pc:sldChg>
      <pc:sldChg chg="modSp mod modAnim">
        <pc:chgData name="Xu, Zihao" userId="dbab47df-cc9e-4ac1-aa99-7b827214b77d" providerId="ADAL" clId="{574549D7-C4BC-485E-9509-216571EB3C06}" dt="2022-10-30T19:23:57.243" v="1325" actId="29295"/>
        <pc:sldMkLst>
          <pc:docMk/>
          <pc:sldMk cId="2483390885" sldId="7573"/>
        </pc:sldMkLst>
        <pc:spChg chg="mod">
          <ac:chgData name="Xu, Zihao" userId="dbab47df-cc9e-4ac1-aa99-7b827214b77d" providerId="ADAL" clId="{574549D7-C4BC-485E-9509-216571EB3C06}" dt="2022-10-29T18:13:58.933" v="44" actId="207"/>
          <ac:spMkLst>
            <pc:docMk/>
            <pc:sldMk cId="2483390885" sldId="7573"/>
            <ac:spMk id="4" creationId="{9817B545-6DB4-B044-AFF9-CC38F0A48A51}"/>
          </ac:spMkLst>
        </pc:spChg>
        <pc:spChg chg="mod">
          <ac:chgData name="Xu, Zihao" userId="dbab47df-cc9e-4ac1-aa99-7b827214b77d" providerId="ADAL" clId="{574549D7-C4BC-485E-9509-216571EB3C06}" dt="2022-10-29T18:30:15.922" v="210" actId="122"/>
          <ac:spMkLst>
            <pc:docMk/>
            <pc:sldMk cId="2483390885" sldId="7573"/>
            <ac:spMk id="11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14:02.963" v="45" actId="207"/>
          <ac:spMkLst>
            <pc:docMk/>
            <pc:sldMk cId="2483390885" sldId="7573"/>
            <ac:spMk id="13" creationId="{00000000-0000-0000-0000-000000000000}"/>
          </ac:spMkLst>
        </pc:spChg>
        <pc:picChg chg="mod">
          <ac:chgData name="Xu, Zihao" userId="dbab47df-cc9e-4ac1-aa99-7b827214b77d" providerId="ADAL" clId="{574549D7-C4BC-485E-9509-216571EB3C06}" dt="2022-10-30T19:23:57.243" v="1325" actId="29295"/>
          <ac:picMkLst>
            <pc:docMk/>
            <pc:sldMk cId="2483390885" sldId="7573"/>
            <ac:picMk id="6" creationId="{9112CE56-1A84-83DF-68D0-F1C49B6033C6}"/>
          </ac:picMkLst>
        </pc:picChg>
      </pc:sldChg>
      <pc:sldChg chg="del">
        <pc:chgData name="Xu, Zihao" userId="dbab47df-cc9e-4ac1-aa99-7b827214b77d" providerId="ADAL" clId="{574549D7-C4BC-485E-9509-216571EB3C06}" dt="2022-10-30T21:08:15.437" v="1656" actId="47"/>
        <pc:sldMkLst>
          <pc:docMk/>
          <pc:sldMk cId="2493878610" sldId="7574"/>
        </pc:sldMkLst>
      </pc:sldChg>
      <pc:sldChg chg="del">
        <pc:chgData name="Xu, Zihao" userId="dbab47df-cc9e-4ac1-aa99-7b827214b77d" providerId="ADAL" clId="{574549D7-C4BC-485E-9509-216571EB3C06}" dt="2022-10-30T21:08:18.900" v="1665" actId="47"/>
        <pc:sldMkLst>
          <pc:docMk/>
          <pc:sldMk cId="2937028826" sldId="7575"/>
        </pc:sldMkLst>
      </pc:sldChg>
      <pc:sldChg chg="del">
        <pc:chgData name="Xu, Zihao" userId="dbab47df-cc9e-4ac1-aa99-7b827214b77d" providerId="ADAL" clId="{574549D7-C4BC-485E-9509-216571EB3C06}" dt="2022-10-30T21:08:20.337" v="1667" actId="47"/>
        <pc:sldMkLst>
          <pc:docMk/>
          <pc:sldMk cId="1960034200" sldId="7576"/>
        </pc:sldMkLst>
      </pc:sldChg>
      <pc:sldChg chg="del">
        <pc:chgData name="Xu, Zihao" userId="dbab47df-cc9e-4ac1-aa99-7b827214b77d" providerId="ADAL" clId="{574549D7-C4BC-485E-9509-216571EB3C06}" dt="2022-10-30T21:08:21.268" v="1669" actId="47"/>
        <pc:sldMkLst>
          <pc:docMk/>
          <pc:sldMk cId="2840117126" sldId="7577"/>
        </pc:sldMkLst>
      </pc:sldChg>
      <pc:sldChg chg="del">
        <pc:chgData name="Xu, Zihao" userId="dbab47df-cc9e-4ac1-aa99-7b827214b77d" providerId="ADAL" clId="{574549D7-C4BC-485E-9509-216571EB3C06}" dt="2022-10-30T21:08:21.943" v="1670" actId="47"/>
        <pc:sldMkLst>
          <pc:docMk/>
          <pc:sldMk cId="148596420" sldId="7579"/>
        </pc:sldMkLst>
      </pc:sldChg>
      <pc:sldChg chg="del">
        <pc:chgData name="Xu, Zihao" userId="dbab47df-cc9e-4ac1-aa99-7b827214b77d" providerId="ADAL" clId="{574549D7-C4BC-485E-9509-216571EB3C06}" dt="2022-10-30T21:08:22.890" v="1672" actId="47"/>
        <pc:sldMkLst>
          <pc:docMk/>
          <pc:sldMk cId="3917813861" sldId="7580"/>
        </pc:sldMkLst>
      </pc:sldChg>
      <pc:sldChg chg="del">
        <pc:chgData name="Xu, Zihao" userId="dbab47df-cc9e-4ac1-aa99-7b827214b77d" providerId="ADAL" clId="{574549D7-C4BC-485E-9509-216571EB3C06}" dt="2022-10-30T21:08:23.163" v="1673" actId="47"/>
        <pc:sldMkLst>
          <pc:docMk/>
          <pc:sldMk cId="3091467445" sldId="7581"/>
        </pc:sldMkLst>
      </pc:sldChg>
      <pc:sldChg chg="del">
        <pc:chgData name="Xu, Zihao" userId="dbab47df-cc9e-4ac1-aa99-7b827214b77d" providerId="ADAL" clId="{574549D7-C4BC-485E-9509-216571EB3C06}" dt="2022-10-30T21:08:23.672" v="1674" actId="47"/>
        <pc:sldMkLst>
          <pc:docMk/>
          <pc:sldMk cId="3444737290" sldId="7583"/>
        </pc:sldMkLst>
      </pc:sldChg>
      <pc:sldChg chg="modSp mod ord">
        <pc:chgData name="Xu, Zihao" userId="dbab47df-cc9e-4ac1-aa99-7b827214b77d" providerId="ADAL" clId="{574549D7-C4BC-485E-9509-216571EB3C06}" dt="2022-10-29T18:44:48.069" v="382" actId="1076"/>
        <pc:sldMkLst>
          <pc:docMk/>
          <pc:sldMk cId="3032579978" sldId="7588"/>
        </pc:sldMkLst>
        <pc:spChg chg="mod">
          <ac:chgData name="Xu, Zihao" userId="dbab47df-cc9e-4ac1-aa99-7b827214b77d" providerId="ADAL" clId="{574549D7-C4BC-485E-9509-216571EB3C06}" dt="2022-10-29T18:44:48.069" v="382" actId="1076"/>
          <ac:spMkLst>
            <pc:docMk/>
            <pc:sldMk cId="3032579978" sldId="7588"/>
            <ac:spMk id="5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41:37.593" v="375" actId="1076"/>
          <ac:spMkLst>
            <pc:docMk/>
            <pc:sldMk cId="3032579978" sldId="7588"/>
            <ac:spMk id="32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41:37.593" v="375" actId="1076"/>
          <ac:spMkLst>
            <pc:docMk/>
            <pc:sldMk cId="3032579978" sldId="7588"/>
            <ac:spMk id="33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42:04.150" v="380" actId="1076"/>
          <ac:spMkLst>
            <pc:docMk/>
            <pc:sldMk cId="3032579978" sldId="7588"/>
            <ac:spMk id="35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42:04.150" v="380" actId="1076"/>
          <ac:spMkLst>
            <pc:docMk/>
            <pc:sldMk cId="3032579978" sldId="7588"/>
            <ac:spMk id="36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40:12.395" v="359" actId="1076"/>
          <ac:spMkLst>
            <pc:docMk/>
            <pc:sldMk cId="3032579978" sldId="7588"/>
            <ac:spMk id="38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40:12.395" v="359" actId="1076"/>
          <ac:spMkLst>
            <pc:docMk/>
            <pc:sldMk cId="3032579978" sldId="7588"/>
            <ac:spMk id="39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41:17.312" v="372" actId="1076"/>
          <ac:spMkLst>
            <pc:docMk/>
            <pc:sldMk cId="3032579978" sldId="7588"/>
            <ac:spMk id="41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41:17.312" v="372" actId="1076"/>
          <ac:spMkLst>
            <pc:docMk/>
            <pc:sldMk cId="3032579978" sldId="7588"/>
            <ac:spMk id="42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29T18:29:28.005" v="205" actId="14100"/>
          <ac:spMkLst>
            <pc:docMk/>
            <pc:sldMk cId="3032579978" sldId="7588"/>
            <ac:spMk id="45" creationId="{38ECD8CB-B639-CC49-8E05-2180C7747581}"/>
          </ac:spMkLst>
        </pc:spChg>
        <pc:grpChg chg="mod">
          <ac:chgData name="Xu, Zihao" userId="dbab47df-cc9e-4ac1-aa99-7b827214b77d" providerId="ADAL" clId="{574549D7-C4BC-485E-9509-216571EB3C06}" dt="2022-10-29T18:41:37.593" v="375" actId="1076"/>
          <ac:grpSpMkLst>
            <pc:docMk/>
            <pc:sldMk cId="3032579978" sldId="7588"/>
            <ac:grpSpMk id="31" creationId="{00000000-0000-0000-0000-000000000000}"/>
          </ac:grpSpMkLst>
        </pc:grpChg>
        <pc:grpChg chg="mod">
          <ac:chgData name="Xu, Zihao" userId="dbab47df-cc9e-4ac1-aa99-7b827214b77d" providerId="ADAL" clId="{574549D7-C4BC-485E-9509-216571EB3C06}" dt="2022-10-29T18:42:04.150" v="380" actId="1076"/>
          <ac:grpSpMkLst>
            <pc:docMk/>
            <pc:sldMk cId="3032579978" sldId="7588"/>
            <ac:grpSpMk id="34" creationId="{00000000-0000-0000-0000-000000000000}"/>
          </ac:grpSpMkLst>
        </pc:grpChg>
        <pc:grpChg chg="mod">
          <ac:chgData name="Xu, Zihao" userId="dbab47df-cc9e-4ac1-aa99-7b827214b77d" providerId="ADAL" clId="{574549D7-C4BC-485E-9509-216571EB3C06}" dt="2022-10-29T18:40:12.395" v="359" actId="1076"/>
          <ac:grpSpMkLst>
            <pc:docMk/>
            <pc:sldMk cId="3032579978" sldId="7588"/>
            <ac:grpSpMk id="37" creationId="{00000000-0000-0000-0000-000000000000}"/>
          </ac:grpSpMkLst>
        </pc:grpChg>
        <pc:grpChg chg="mod">
          <ac:chgData name="Xu, Zihao" userId="dbab47df-cc9e-4ac1-aa99-7b827214b77d" providerId="ADAL" clId="{574549D7-C4BC-485E-9509-216571EB3C06}" dt="2022-10-29T18:41:17.312" v="372" actId="1076"/>
          <ac:grpSpMkLst>
            <pc:docMk/>
            <pc:sldMk cId="3032579978" sldId="7588"/>
            <ac:grpSpMk id="40" creationId="{00000000-0000-0000-0000-000000000000}"/>
          </ac:grpSpMkLst>
        </pc:grpChg>
      </pc:sldChg>
      <pc:sldChg chg="del ord">
        <pc:chgData name="Xu, Zihao" userId="dbab47df-cc9e-4ac1-aa99-7b827214b77d" providerId="ADAL" clId="{574549D7-C4BC-485E-9509-216571EB3C06}" dt="2022-10-30T21:08:15.603" v="1657" actId="47"/>
        <pc:sldMkLst>
          <pc:docMk/>
          <pc:sldMk cId="16263447" sldId="7589"/>
        </pc:sldMkLst>
      </pc:sldChg>
      <pc:sldChg chg="del">
        <pc:chgData name="Xu, Zihao" userId="dbab47df-cc9e-4ac1-aa99-7b827214b77d" providerId="ADAL" clId="{574549D7-C4BC-485E-9509-216571EB3C06}" dt="2022-10-30T21:08:16.455" v="1658" actId="47"/>
        <pc:sldMkLst>
          <pc:docMk/>
          <pc:sldMk cId="4223520725" sldId="7590"/>
        </pc:sldMkLst>
      </pc:sldChg>
      <pc:sldChg chg="del">
        <pc:chgData name="Xu, Zihao" userId="dbab47df-cc9e-4ac1-aa99-7b827214b77d" providerId="ADAL" clId="{574549D7-C4BC-485E-9509-216571EB3C06}" dt="2022-10-30T21:08:16.703" v="1659" actId="47"/>
        <pc:sldMkLst>
          <pc:docMk/>
          <pc:sldMk cId="2512321977" sldId="7591"/>
        </pc:sldMkLst>
      </pc:sldChg>
      <pc:sldChg chg="modSp mod">
        <pc:chgData name="Xu, Zihao" userId="dbab47df-cc9e-4ac1-aa99-7b827214b77d" providerId="ADAL" clId="{574549D7-C4BC-485E-9509-216571EB3C06}" dt="2022-10-29T18:59:24.429" v="427" actId="1076"/>
        <pc:sldMkLst>
          <pc:docMk/>
          <pc:sldMk cId="1531027792" sldId="7592"/>
        </pc:sldMkLst>
        <pc:spChg chg="mod">
          <ac:chgData name="Xu, Zihao" userId="dbab47df-cc9e-4ac1-aa99-7b827214b77d" providerId="ADAL" clId="{574549D7-C4BC-485E-9509-216571EB3C06}" dt="2022-10-29T18:59:24.429" v="427" actId="1076"/>
          <ac:spMkLst>
            <pc:docMk/>
            <pc:sldMk cId="1531027792" sldId="7592"/>
            <ac:spMk id="2" creationId="{8884EA62-4192-344A-A74B-F1C78EAE22C3}"/>
          </ac:spMkLst>
        </pc:spChg>
        <pc:spChg chg="mod">
          <ac:chgData name="Xu, Zihao" userId="dbab47df-cc9e-4ac1-aa99-7b827214b77d" providerId="ADAL" clId="{574549D7-C4BC-485E-9509-216571EB3C06}" dt="2022-10-29T18:30:07.055" v="209" actId="122"/>
          <ac:spMkLst>
            <pc:docMk/>
            <pc:sldMk cId="1531027792" sldId="7592"/>
            <ac:spMk id="41" creationId="{E01395C7-8230-4890-B209-7D41ECCF4130}"/>
          </ac:spMkLst>
        </pc:spChg>
      </pc:sldChg>
      <pc:sldChg chg="del ord">
        <pc:chgData name="Xu, Zihao" userId="dbab47df-cc9e-4ac1-aa99-7b827214b77d" providerId="ADAL" clId="{574549D7-C4BC-485E-9509-216571EB3C06}" dt="2022-10-30T21:08:21.050" v="1668" actId="47"/>
        <pc:sldMkLst>
          <pc:docMk/>
          <pc:sldMk cId="4049142526" sldId="7594"/>
        </pc:sldMkLst>
      </pc:sldChg>
      <pc:sldChg chg="del ord">
        <pc:chgData name="Xu, Zihao" userId="dbab47df-cc9e-4ac1-aa99-7b827214b77d" providerId="ADAL" clId="{574549D7-C4BC-485E-9509-216571EB3C06}" dt="2022-10-30T21:08:20.138" v="1666" actId="47"/>
        <pc:sldMkLst>
          <pc:docMk/>
          <pc:sldMk cId="1264566777" sldId="7597"/>
        </pc:sldMkLst>
      </pc:sldChg>
      <pc:sldChg chg="modSp mod ord">
        <pc:chgData name="Xu, Zihao" userId="dbab47df-cc9e-4ac1-aa99-7b827214b77d" providerId="ADAL" clId="{574549D7-C4BC-485E-9509-216571EB3C06}" dt="2022-10-30T20:10:13.789" v="1439" actId="1076"/>
        <pc:sldMkLst>
          <pc:docMk/>
          <pc:sldMk cId="1316255210" sldId="7598"/>
        </pc:sldMkLst>
        <pc:spChg chg="mod">
          <ac:chgData name="Xu, Zihao" userId="dbab47df-cc9e-4ac1-aa99-7b827214b77d" providerId="ADAL" clId="{574549D7-C4BC-485E-9509-216571EB3C06}" dt="2022-10-29T18:57:03.396" v="413" actId="207"/>
          <ac:spMkLst>
            <pc:docMk/>
            <pc:sldMk cId="1316255210" sldId="7598"/>
            <ac:spMk id="17" creationId="{7F44B80F-10AA-5240-8FCC-CBAE262D009B}"/>
          </ac:spMkLst>
        </pc:spChg>
        <pc:spChg chg="mod">
          <ac:chgData name="Xu, Zihao" userId="dbab47df-cc9e-4ac1-aa99-7b827214b77d" providerId="ADAL" clId="{574549D7-C4BC-485E-9509-216571EB3C06}" dt="2022-10-30T20:10:13.789" v="1439" actId="1076"/>
          <ac:spMkLst>
            <pc:docMk/>
            <pc:sldMk cId="1316255210" sldId="7598"/>
            <ac:spMk id="18" creationId="{36F66629-1E52-B346-9DEE-485F5D3583EA}"/>
          </ac:spMkLst>
        </pc:spChg>
      </pc:sldChg>
      <pc:sldChg chg="modSp mod ord modAnim">
        <pc:chgData name="Xu, Zihao" userId="dbab47df-cc9e-4ac1-aa99-7b827214b77d" providerId="ADAL" clId="{574549D7-C4BC-485E-9509-216571EB3C06}" dt="2022-10-29T23:44:19.791" v="914" actId="1076"/>
        <pc:sldMkLst>
          <pc:docMk/>
          <pc:sldMk cId="2696387003" sldId="7599"/>
        </pc:sldMkLst>
        <pc:spChg chg="mod">
          <ac:chgData name="Xu, Zihao" userId="dbab47df-cc9e-4ac1-aa99-7b827214b77d" providerId="ADAL" clId="{574549D7-C4BC-485E-9509-216571EB3C06}" dt="2022-10-29T23:44:19.791" v="914" actId="1076"/>
          <ac:spMkLst>
            <pc:docMk/>
            <pc:sldMk cId="2696387003" sldId="7599"/>
            <ac:spMk id="9" creationId="{622FD6BB-9BB9-4340-B816-30F620B69018}"/>
          </ac:spMkLst>
        </pc:spChg>
        <pc:spChg chg="mod">
          <ac:chgData name="Xu, Zihao" userId="dbab47df-cc9e-4ac1-aa99-7b827214b77d" providerId="ADAL" clId="{574549D7-C4BC-485E-9509-216571EB3C06}" dt="2022-10-29T23:44:12.456" v="913" actId="1076"/>
          <ac:spMkLst>
            <pc:docMk/>
            <pc:sldMk cId="2696387003" sldId="7599"/>
            <ac:spMk id="10" creationId="{ABAA4643-9989-2348-9AC2-74912B65A09E}"/>
          </ac:spMkLst>
        </pc:spChg>
      </pc:sldChg>
      <pc:sldChg chg="del">
        <pc:chgData name="Xu, Zihao" userId="dbab47df-cc9e-4ac1-aa99-7b827214b77d" providerId="ADAL" clId="{574549D7-C4BC-485E-9509-216571EB3C06}" dt="2022-10-30T21:08:22.164" v="1671" actId="47"/>
        <pc:sldMkLst>
          <pc:docMk/>
          <pc:sldMk cId="103092416" sldId="7600"/>
        </pc:sldMkLst>
      </pc:sldChg>
      <pc:sldChg chg="del">
        <pc:chgData name="Xu, Zihao" userId="dbab47df-cc9e-4ac1-aa99-7b827214b77d" providerId="ADAL" clId="{574549D7-C4BC-485E-9509-216571EB3C06}" dt="2022-10-30T21:08:24.151" v="1675" actId="47"/>
        <pc:sldMkLst>
          <pc:docMk/>
          <pc:sldMk cId="3932698824" sldId="7602"/>
        </pc:sldMkLst>
      </pc:sldChg>
      <pc:sldChg chg="addSp delSp modSp add mod delAnim">
        <pc:chgData name="Xu, Zihao" userId="dbab47df-cc9e-4ac1-aa99-7b827214b77d" providerId="ADAL" clId="{574549D7-C4BC-485E-9509-216571EB3C06}" dt="2022-10-30T00:36:06.396" v="1153" actId="120"/>
        <pc:sldMkLst>
          <pc:docMk/>
          <pc:sldMk cId="1345957199" sldId="7603"/>
        </pc:sldMkLst>
        <pc:spChg chg="mod">
          <ac:chgData name="Xu, Zihao" userId="dbab47df-cc9e-4ac1-aa99-7b827214b77d" providerId="ADAL" clId="{574549D7-C4BC-485E-9509-216571EB3C06}" dt="2022-10-29T23:52:06.402" v="948" actId="120"/>
          <ac:spMkLst>
            <pc:docMk/>
            <pc:sldMk cId="1345957199" sldId="7603"/>
            <ac:spMk id="12" creationId="{E4223319-182E-4882-A388-7CEA3A4EA3C6}"/>
          </ac:spMkLst>
        </pc:spChg>
        <pc:spChg chg="mod">
          <ac:chgData name="Xu, Zihao" userId="dbab47df-cc9e-4ac1-aa99-7b827214b77d" providerId="ADAL" clId="{574549D7-C4BC-485E-9509-216571EB3C06}" dt="2022-10-29T23:52:10.659" v="949" actId="14100"/>
          <ac:spMkLst>
            <pc:docMk/>
            <pc:sldMk cId="1345957199" sldId="7603"/>
            <ac:spMk id="13" creationId="{E34175D9-DB31-472C-9611-889945B91C30}"/>
          </ac:spMkLst>
        </pc:spChg>
        <pc:spChg chg="del">
          <ac:chgData name="Xu, Zihao" userId="dbab47df-cc9e-4ac1-aa99-7b827214b77d" providerId="ADAL" clId="{574549D7-C4BC-485E-9509-216571EB3C06}" dt="2022-10-29T23:51:49.364" v="943" actId="478"/>
          <ac:spMkLst>
            <pc:docMk/>
            <pc:sldMk cId="1345957199" sldId="7603"/>
            <ac:spMk id="14" creationId="{1DC66542-F663-4DCC-9943-02B4D1FCAF4D}"/>
          </ac:spMkLst>
        </pc:spChg>
        <pc:spChg chg="mod">
          <ac:chgData name="Xu, Zihao" userId="dbab47df-cc9e-4ac1-aa99-7b827214b77d" providerId="ADAL" clId="{574549D7-C4BC-485E-9509-216571EB3C06}" dt="2022-10-29T23:52:06.402" v="948" actId="120"/>
          <ac:spMkLst>
            <pc:docMk/>
            <pc:sldMk cId="1345957199" sldId="7603"/>
            <ac:spMk id="15" creationId="{009FFB4F-5A1B-4E59-A90A-B6D2DE71005C}"/>
          </ac:spMkLst>
        </pc:spChg>
        <pc:spChg chg="mod">
          <ac:chgData name="Xu, Zihao" userId="dbab47df-cc9e-4ac1-aa99-7b827214b77d" providerId="ADAL" clId="{574549D7-C4BC-485E-9509-216571EB3C06}" dt="2022-10-29T23:52:29.323" v="952" actId="14100"/>
          <ac:spMkLst>
            <pc:docMk/>
            <pc:sldMk cId="1345957199" sldId="7603"/>
            <ac:spMk id="16" creationId="{A284ACFB-D182-448A-A97F-3F7159573534}"/>
          </ac:spMkLst>
        </pc:spChg>
        <pc:spChg chg="del">
          <ac:chgData name="Xu, Zihao" userId="dbab47df-cc9e-4ac1-aa99-7b827214b77d" providerId="ADAL" clId="{574549D7-C4BC-485E-9509-216571EB3C06}" dt="2022-10-29T23:51:50.588" v="944" actId="478"/>
          <ac:spMkLst>
            <pc:docMk/>
            <pc:sldMk cId="1345957199" sldId="7603"/>
            <ac:spMk id="17" creationId="{C54B050A-E88B-4954-9E42-709B78269753}"/>
          </ac:spMkLst>
        </pc:spChg>
        <pc:spChg chg="mod">
          <ac:chgData name="Xu, Zihao" userId="dbab47df-cc9e-4ac1-aa99-7b827214b77d" providerId="ADAL" clId="{574549D7-C4BC-485E-9509-216571EB3C06}" dt="2022-10-30T00:36:06.396" v="1153" actId="120"/>
          <ac:spMkLst>
            <pc:docMk/>
            <pc:sldMk cId="1345957199" sldId="7603"/>
            <ac:spMk id="18" creationId="{BDD8898E-E91F-3444-9063-4A63142C75FD}"/>
          </ac:spMkLst>
        </pc:spChg>
        <pc:spChg chg="mod">
          <ac:chgData name="Xu, Zihao" userId="dbab47df-cc9e-4ac1-aa99-7b827214b77d" providerId="ADAL" clId="{574549D7-C4BC-485E-9509-216571EB3C06}" dt="2022-10-29T23:52:06.402" v="948" actId="120"/>
          <ac:spMkLst>
            <pc:docMk/>
            <pc:sldMk cId="1345957199" sldId="7603"/>
            <ac:spMk id="19" creationId="{918F1C0D-37FE-4023-954C-268C7F20CCD7}"/>
          </ac:spMkLst>
        </pc:spChg>
        <pc:spChg chg="mod">
          <ac:chgData name="Xu, Zihao" userId="dbab47df-cc9e-4ac1-aa99-7b827214b77d" providerId="ADAL" clId="{574549D7-C4BC-485E-9509-216571EB3C06}" dt="2022-10-29T23:52:45.968" v="954" actId="14100"/>
          <ac:spMkLst>
            <pc:docMk/>
            <pc:sldMk cId="1345957199" sldId="7603"/>
            <ac:spMk id="20" creationId="{374A2FD8-54E9-49C5-A440-320650E42918}"/>
          </ac:spMkLst>
        </pc:spChg>
        <pc:spChg chg="del">
          <ac:chgData name="Xu, Zihao" userId="dbab47df-cc9e-4ac1-aa99-7b827214b77d" providerId="ADAL" clId="{574549D7-C4BC-485E-9509-216571EB3C06}" dt="2022-10-29T23:51:51.872" v="945" actId="478"/>
          <ac:spMkLst>
            <pc:docMk/>
            <pc:sldMk cId="1345957199" sldId="7603"/>
            <ac:spMk id="21" creationId="{B7980E9C-D45E-4B53-95E4-89BD839E7AA0}"/>
          </ac:spMkLst>
        </pc:spChg>
        <pc:graphicFrameChg chg="del">
          <ac:chgData name="Xu, Zihao" userId="dbab47df-cc9e-4ac1-aa99-7b827214b77d" providerId="ADAL" clId="{574549D7-C4BC-485E-9509-216571EB3C06}" dt="2022-10-29T19:44:53.754" v="852" actId="478"/>
          <ac:graphicFrameMkLst>
            <pc:docMk/>
            <pc:sldMk cId="1345957199" sldId="7603"/>
            <ac:graphicFrameMk id="11" creationId="{EC4FD123-D2D8-4ECA-9872-0A63107CE19D}"/>
          </ac:graphicFrameMkLst>
        </pc:graphicFrameChg>
        <pc:picChg chg="add mod">
          <ac:chgData name="Xu, Zihao" userId="dbab47df-cc9e-4ac1-aa99-7b827214b77d" providerId="ADAL" clId="{574549D7-C4BC-485E-9509-216571EB3C06}" dt="2022-10-29T23:52:59.606" v="955" actId="1076"/>
          <ac:picMkLst>
            <pc:docMk/>
            <pc:sldMk cId="1345957199" sldId="7603"/>
            <ac:picMk id="1026" creationId="{B0AFB622-20BF-6CE8-E994-6DADFA208B65}"/>
          </ac:picMkLst>
        </pc:picChg>
      </pc:sldChg>
      <pc:sldChg chg="addSp delSp modSp add mod delAnim modAnim">
        <pc:chgData name="Xu, Zihao" userId="dbab47df-cc9e-4ac1-aa99-7b827214b77d" providerId="ADAL" clId="{574549D7-C4BC-485E-9509-216571EB3C06}" dt="2022-10-30T00:59:56.981" v="1277" actId="1076"/>
        <pc:sldMkLst>
          <pc:docMk/>
          <pc:sldMk cId="1417272003" sldId="7604"/>
        </pc:sldMkLst>
        <pc:spChg chg="add mod">
          <ac:chgData name="Xu, Zihao" userId="dbab47df-cc9e-4ac1-aa99-7b827214b77d" providerId="ADAL" clId="{574549D7-C4BC-485E-9509-216571EB3C06}" dt="2022-10-30T00:59:19.411" v="1272" actId="1076"/>
          <ac:spMkLst>
            <pc:docMk/>
            <pc:sldMk cId="1417272003" sldId="7604"/>
            <ac:spMk id="11" creationId="{161F0C51-754F-80BA-82B4-204B35477FC5}"/>
          </ac:spMkLst>
        </pc:spChg>
        <pc:spChg chg="mod">
          <ac:chgData name="Xu, Zihao" userId="dbab47df-cc9e-4ac1-aa99-7b827214b77d" providerId="ADAL" clId="{574549D7-C4BC-485E-9509-216571EB3C06}" dt="2022-10-29T23:48:47.342" v="934" actId="1076"/>
          <ac:spMkLst>
            <pc:docMk/>
            <pc:sldMk cId="1417272003" sldId="7604"/>
            <ac:spMk id="12" creationId="{E4223319-182E-4882-A388-7CEA3A4EA3C6}"/>
          </ac:spMkLst>
        </pc:spChg>
        <pc:spChg chg="mod">
          <ac:chgData name="Xu, Zihao" userId="dbab47df-cc9e-4ac1-aa99-7b827214b77d" providerId="ADAL" clId="{574549D7-C4BC-485E-9509-216571EB3C06}" dt="2022-10-29T23:48:47.342" v="934" actId="1076"/>
          <ac:spMkLst>
            <pc:docMk/>
            <pc:sldMk cId="1417272003" sldId="7604"/>
            <ac:spMk id="13" creationId="{E34175D9-DB31-472C-9611-889945B91C30}"/>
          </ac:spMkLst>
        </pc:spChg>
        <pc:spChg chg="mod">
          <ac:chgData name="Xu, Zihao" userId="dbab47df-cc9e-4ac1-aa99-7b827214b77d" providerId="ADAL" clId="{574549D7-C4BC-485E-9509-216571EB3C06}" dt="2022-10-29T23:49:47.302" v="941" actId="1076"/>
          <ac:spMkLst>
            <pc:docMk/>
            <pc:sldMk cId="1417272003" sldId="7604"/>
            <ac:spMk id="14" creationId="{1DC66542-F663-4DCC-9943-02B4D1FCAF4D}"/>
          </ac:spMkLst>
        </pc:spChg>
        <pc:spChg chg="del">
          <ac:chgData name="Xu, Zihao" userId="dbab47df-cc9e-4ac1-aa99-7b827214b77d" providerId="ADAL" clId="{574549D7-C4BC-485E-9509-216571EB3C06}" dt="2022-10-29T23:46:46.927" v="919" actId="478"/>
          <ac:spMkLst>
            <pc:docMk/>
            <pc:sldMk cId="1417272003" sldId="7604"/>
            <ac:spMk id="15" creationId="{009FFB4F-5A1B-4E59-A90A-B6D2DE71005C}"/>
          </ac:spMkLst>
        </pc:spChg>
        <pc:spChg chg="del">
          <ac:chgData name="Xu, Zihao" userId="dbab47df-cc9e-4ac1-aa99-7b827214b77d" providerId="ADAL" clId="{574549D7-C4BC-485E-9509-216571EB3C06}" dt="2022-10-29T23:46:46.927" v="919" actId="478"/>
          <ac:spMkLst>
            <pc:docMk/>
            <pc:sldMk cId="1417272003" sldId="7604"/>
            <ac:spMk id="16" creationId="{A284ACFB-D182-448A-A97F-3F7159573534}"/>
          </ac:spMkLst>
        </pc:spChg>
        <pc:spChg chg="del">
          <ac:chgData name="Xu, Zihao" userId="dbab47df-cc9e-4ac1-aa99-7b827214b77d" providerId="ADAL" clId="{574549D7-C4BC-485E-9509-216571EB3C06}" dt="2022-10-29T23:46:46.927" v="919" actId="478"/>
          <ac:spMkLst>
            <pc:docMk/>
            <pc:sldMk cId="1417272003" sldId="7604"/>
            <ac:spMk id="17" creationId="{C54B050A-E88B-4954-9E42-709B78269753}"/>
          </ac:spMkLst>
        </pc:spChg>
        <pc:spChg chg="mod">
          <ac:chgData name="Xu, Zihao" userId="dbab47df-cc9e-4ac1-aa99-7b827214b77d" providerId="ADAL" clId="{574549D7-C4BC-485E-9509-216571EB3C06}" dt="2022-10-30T00:37:32.799" v="1167" actId="120"/>
          <ac:spMkLst>
            <pc:docMk/>
            <pc:sldMk cId="1417272003" sldId="7604"/>
            <ac:spMk id="18" creationId="{BDD8898E-E91F-3444-9063-4A63142C75FD}"/>
          </ac:spMkLst>
        </pc:spChg>
        <pc:spChg chg="mod">
          <ac:chgData name="Xu, Zihao" userId="dbab47df-cc9e-4ac1-aa99-7b827214b77d" providerId="ADAL" clId="{574549D7-C4BC-485E-9509-216571EB3C06}" dt="2022-10-29T23:48:59.355" v="935" actId="1076"/>
          <ac:spMkLst>
            <pc:docMk/>
            <pc:sldMk cId="1417272003" sldId="7604"/>
            <ac:spMk id="19" creationId="{918F1C0D-37FE-4023-954C-268C7F20CCD7}"/>
          </ac:spMkLst>
        </pc:spChg>
        <pc:spChg chg="mod">
          <ac:chgData name="Xu, Zihao" userId="dbab47df-cc9e-4ac1-aa99-7b827214b77d" providerId="ADAL" clId="{574549D7-C4BC-485E-9509-216571EB3C06}" dt="2022-10-29T23:48:59.355" v="935" actId="1076"/>
          <ac:spMkLst>
            <pc:docMk/>
            <pc:sldMk cId="1417272003" sldId="7604"/>
            <ac:spMk id="20" creationId="{374A2FD8-54E9-49C5-A440-320650E42918}"/>
          </ac:spMkLst>
        </pc:spChg>
        <pc:spChg chg="mod">
          <ac:chgData name="Xu, Zihao" userId="dbab47df-cc9e-4ac1-aa99-7b827214b77d" providerId="ADAL" clId="{574549D7-C4BC-485E-9509-216571EB3C06}" dt="2022-10-29T23:49:37.351" v="939" actId="255"/>
          <ac:spMkLst>
            <pc:docMk/>
            <pc:sldMk cId="1417272003" sldId="7604"/>
            <ac:spMk id="21" creationId="{B7980E9C-D45E-4B53-95E4-89BD839E7AA0}"/>
          </ac:spMkLst>
        </pc:spChg>
        <pc:spChg chg="add mod">
          <ac:chgData name="Xu, Zihao" userId="dbab47df-cc9e-4ac1-aa99-7b827214b77d" providerId="ADAL" clId="{574549D7-C4BC-485E-9509-216571EB3C06}" dt="2022-10-30T00:59:51.657" v="1276" actId="1076"/>
          <ac:spMkLst>
            <pc:docMk/>
            <pc:sldMk cId="1417272003" sldId="7604"/>
            <ac:spMk id="22" creationId="{0A6D342C-4FB3-033D-28DC-6115FEA5DB0D}"/>
          </ac:spMkLst>
        </pc:spChg>
        <pc:picChg chg="add del mod">
          <ac:chgData name="Xu, Zihao" userId="dbab47df-cc9e-4ac1-aa99-7b827214b77d" providerId="ADAL" clId="{574549D7-C4BC-485E-9509-216571EB3C06}" dt="2022-10-29T20:43:04.585" v="867" actId="478"/>
          <ac:picMkLst>
            <pc:docMk/>
            <pc:sldMk cId="1417272003" sldId="7604"/>
            <ac:picMk id="2" creationId="{6C1DAFC8-E14E-C08A-D2D9-7817763D3573}"/>
          </ac:picMkLst>
        </pc:picChg>
        <pc:picChg chg="add del mod">
          <ac:chgData name="Xu, Zihao" userId="dbab47df-cc9e-4ac1-aa99-7b827214b77d" providerId="ADAL" clId="{574549D7-C4BC-485E-9509-216571EB3C06}" dt="2022-10-29T20:43:22.538" v="872" actId="478"/>
          <ac:picMkLst>
            <pc:docMk/>
            <pc:sldMk cId="1417272003" sldId="7604"/>
            <ac:picMk id="3" creationId="{9EAD4F52-A9F8-C2CA-7AD8-8365B268F45F}"/>
          </ac:picMkLst>
        </pc:picChg>
        <pc:picChg chg="add mod">
          <ac:chgData name="Xu, Zihao" userId="dbab47df-cc9e-4ac1-aa99-7b827214b77d" providerId="ADAL" clId="{574549D7-C4BC-485E-9509-216571EB3C06}" dt="2022-10-30T00:02:15.038" v="963" actId="1076"/>
          <ac:picMkLst>
            <pc:docMk/>
            <pc:sldMk cId="1417272003" sldId="7604"/>
            <ac:picMk id="3" creationId="{C774731C-AAE4-0D84-838E-2F2EC07F837E}"/>
          </ac:picMkLst>
        </pc:picChg>
        <pc:picChg chg="add del mod">
          <ac:chgData name="Xu, Zihao" userId="dbab47df-cc9e-4ac1-aa99-7b827214b77d" providerId="ADAL" clId="{574549D7-C4BC-485E-9509-216571EB3C06}" dt="2022-10-29T20:43:37.018" v="876" actId="478"/>
          <ac:picMkLst>
            <pc:docMk/>
            <pc:sldMk cId="1417272003" sldId="7604"/>
            <ac:picMk id="4" creationId="{08A64664-37A9-072E-C18E-4B14BD31C23C}"/>
          </ac:picMkLst>
        </pc:picChg>
        <pc:picChg chg="add del mod">
          <ac:chgData name="Xu, Zihao" userId="dbab47df-cc9e-4ac1-aa99-7b827214b77d" providerId="ADAL" clId="{574549D7-C4BC-485E-9509-216571EB3C06}" dt="2022-10-30T00:58:53.451" v="1266" actId="478"/>
          <ac:picMkLst>
            <pc:docMk/>
            <pc:sldMk cId="1417272003" sldId="7604"/>
            <ac:picMk id="5" creationId="{3FABC719-E290-F35E-AE83-1EBC2980B778}"/>
          </ac:picMkLst>
        </pc:picChg>
        <pc:picChg chg="add del mod">
          <ac:chgData name="Xu, Zihao" userId="dbab47df-cc9e-4ac1-aa99-7b827214b77d" providerId="ADAL" clId="{574549D7-C4BC-485E-9509-216571EB3C06}" dt="2022-10-30T00:02:10.562" v="962" actId="478"/>
          <ac:picMkLst>
            <pc:docMk/>
            <pc:sldMk cId="1417272003" sldId="7604"/>
            <ac:picMk id="6" creationId="{0F153F8F-B539-8238-BFE2-1E2131980FCF}"/>
          </ac:picMkLst>
        </pc:picChg>
        <pc:picChg chg="add del mod">
          <ac:chgData name="Xu, Zihao" userId="dbab47df-cc9e-4ac1-aa99-7b827214b77d" providerId="ADAL" clId="{574549D7-C4BC-485E-9509-216571EB3C06}" dt="2022-10-30T00:02:35.794" v="967" actId="478"/>
          <ac:picMkLst>
            <pc:docMk/>
            <pc:sldMk cId="1417272003" sldId="7604"/>
            <ac:picMk id="8" creationId="{4B839BBD-566A-F399-6F8A-ED977E38D788}"/>
          </ac:picMkLst>
        </pc:picChg>
        <pc:picChg chg="add mod">
          <ac:chgData name="Xu, Zihao" userId="dbab47df-cc9e-4ac1-aa99-7b827214b77d" providerId="ADAL" clId="{574549D7-C4BC-485E-9509-216571EB3C06}" dt="2022-10-30T00:59:39.485" v="1275" actId="14100"/>
          <ac:picMkLst>
            <pc:docMk/>
            <pc:sldMk cId="1417272003" sldId="7604"/>
            <ac:picMk id="9" creationId="{2DD74FB4-64D0-28CA-61BC-51CEA23F61BF}"/>
          </ac:picMkLst>
        </pc:picChg>
        <pc:picChg chg="add del mod">
          <ac:chgData name="Xu, Zihao" userId="dbab47df-cc9e-4ac1-aa99-7b827214b77d" providerId="ADAL" clId="{574549D7-C4BC-485E-9509-216571EB3C06}" dt="2022-10-30T00:02:57.960" v="971" actId="478"/>
          <ac:picMkLst>
            <pc:docMk/>
            <pc:sldMk cId="1417272003" sldId="7604"/>
            <ac:picMk id="10" creationId="{2CA268E0-3077-E79B-A739-72A7AC08F3ED}"/>
          </ac:picMkLst>
        </pc:picChg>
        <pc:picChg chg="add mod">
          <ac:chgData name="Xu, Zihao" userId="dbab47df-cc9e-4ac1-aa99-7b827214b77d" providerId="ADAL" clId="{574549D7-C4BC-485E-9509-216571EB3C06}" dt="2022-10-30T00:59:56.981" v="1277" actId="1076"/>
          <ac:picMkLst>
            <pc:docMk/>
            <pc:sldMk cId="1417272003" sldId="7604"/>
            <ac:picMk id="24" creationId="{515C8B50-4192-2C06-6F6F-D7A9D3E1EC7C}"/>
          </ac:picMkLst>
        </pc:picChg>
        <pc:picChg chg="del">
          <ac:chgData name="Xu, Zihao" userId="dbab47df-cc9e-4ac1-aa99-7b827214b77d" providerId="ADAL" clId="{574549D7-C4BC-485E-9509-216571EB3C06}" dt="2022-10-29T20:00:24.557" v="857" actId="478"/>
          <ac:picMkLst>
            <pc:docMk/>
            <pc:sldMk cId="1417272003" sldId="7604"/>
            <ac:picMk id="1026" creationId="{B0AFB622-20BF-6CE8-E994-6DADFA208B65}"/>
          </ac:picMkLst>
        </pc:picChg>
      </pc:sldChg>
      <pc:sldChg chg="modSp">
        <pc:chgData name="Xu, Zihao" userId="dbab47df-cc9e-4ac1-aa99-7b827214b77d" providerId="ADAL" clId="{574549D7-C4BC-485E-9509-216571EB3C06}" dt="2022-10-30T13:40:08.443" v="1283" actId="255"/>
        <pc:sldMkLst>
          <pc:docMk/>
          <pc:sldMk cId="569156608" sldId="7605"/>
        </pc:sldMkLst>
        <pc:spChg chg="mod">
          <ac:chgData name="Xu, Zihao" userId="dbab47df-cc9e-4ac1-aa99-7b827214b77d" providerId="ADAL" clId="{574549D7-C4BC-485E-9509-216571EB3C06}" dt="2022-10-30T13:40:08.443" v="1283" actId="255"/>
          <ac:spMkLst>
            <pc:docMk/>
            <pc:sldMk cId="569156608" sldId="7605"/>
            <ac:spMk id="12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13:40:08.443" v="1283" actId="255"/>
          <ac:spMkLst>
            <pc:docMk/>
            <pc:sldMk cId="569156608" sldId="7605"/>
            <ac:spMk id="27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13:40:08.443" v="1283" actId="255"/>
          <ac:spMkLst>
            <pc:docMk/>
            <pc:sldMk cId="569156608" sldId="7605"/>
            <ac:spMk id="34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13:40:08.443" v="1283" actId="255"/>
          <ac:spMkLst>
            <pc:docMk/>
            <pc:sldMk cId="569156608" sldId="7605"/>
            <ac:spMk id="36" creationId="{08E729E9-CA76-42AE-0A21-80D38058FC41}"/>
          </ac:spMkLst>
        </pc:spChg>
      </pc:sldChg>
      <pc:sldChg chg="modSp mod ord">
        <pc:chgData name="Xu, Zihao" userId="dbab47df-cc9e-4ac1-aa99-7b827214b77d" providerId="ADAL" clId="{574549D7-C4BC-485E-9509-216571EB3C06}" dt="2022-10-30T21:43:37.883" v="1685"/>
        <pc:sldMkLst>
          <pc:docMk/>
          <pc:sldMk cId="3414975835" sldId="7606"/>
        </pc:sldMkLst>
        <pc:spChg chg="mod">
          <ac:chgData name="Xu, Zihao" userId="dbab47df-cc9e-4ac1-aa99-7b827214b77d" providerId="ADAL" clId="{574549D7-C4BC-485E-9509-216571EB3C06}" dt="2022-10-30T20:09:14.835" v="1437" actId="1076"/>
          <ac:spMkLst>
            <pc:docMk/>
            <pc:sldMk cId="3414975835" sldId="7606"/>
            <ac:spMk id="5" creationId="{14F2936C-D127-BC55-C9B5-488E9B5EFBA6}"/>
          </ac:spMkLst>
        </pc:spChg>
        <pc:spChg chg="mod">
          <ac:chgData name="Xu, Zihao" userId="dbab47df-cc9e-4ac1-aa99-7b827214b77d" providerId="ADAL" clId="{574549D7-C4BC-485E-9509-216571EB3C06}" dt="2022-10-30T20:09:33.230" v="1438" actId="1076"/>
          <ac:spMkLst>
            <pc:docMk/>
            <pc:sldMk cId="3414975835" sldId="7606"/>
            <ac:spMk id="12" creationId="{E4223319-182E-4882-A388-7CEA3A4EA3C6}"/>
          </ac:spMkLst>
        </pc:spChg>
        <pc:spChg chg="mod">
          <ac:chgData name="Xu, Zihao" userId="dbab47df-cc9e-4ac1-aa99-7b827214b77d" providerId="ADAL" clId="{574549D7-C4BC-485E-9509-216571EB3C06}" dt="2022-10-30T20:09:33.230" v="1438" actId="1076"/>
          <ac:spMkLst>
            <pc:docMk/>
            <pc:sldMk cId="3414975835" sldId="7606"/>
            <ac:spMk id="13" creationId="{E34175D9-DB31-472C-9611-889945B91C30}"/>
          </ac:spMkLst>
        </pc:spChg>
        <pc:spChg chg="mod">
          <ac:chgData name="Xu, Zihao" userId="dbab47df-cc9e-4ac1-aa99-7b827214b77d" providerId="ADAL" clId="{574549D7-C4BC-485E-9509-216571EB3C06}" dt="2022-10-30T20:09:33.230" v="1438" actId="1076"/>
          <ac:spMkLst>
            <pc:docMk/>
            <pc:sldMk cId="3414975835" sldId="7606"/>
            <ac:spMk id="14" creationId="{1DC66542-F663-4DCC-9943-02B4D1FCAF4D}"/>
          </ac:spMkLst>
        </pc:spChg>
        <pc:spChg chg="mod">
          <ac:chgData name="Xu, Zihao" userId="dbab47df-cc9e-4ac1-aa99-7b827214b77d" providerId="ADAL" clId="{574549D7-C4BC-485E-9509-216571EB3C06}" dt="2022-10-30T20:09:33.230" v="1438" actId="1076"/>
          <ac:spMkLst>
            <pc:docMk/>
            <pc:sldMk cId="3414975835" sldId="7606"/>
            <ac:spMk id="15" creationId="{009FFB4F-5A1B-4E59-A90A-B6D2DE71005C}"/>
          </ac:spMkLst>
        </pc:spChg>
        <pc:spChg chg="mod">
          <ac:chgData name="Xu, Zihao" userId="dbab47df-cc9e-4ac1-aa99-7b827214b77d" providerId="ADAL" clId="{574549D7-C4BC-485E-9509-216571EB3C06}" dt="2022-10-30T20:09:33.230" v="1438" actId="1076"/>
          <ac:spMkLst>
            <pc:docMk/>
            <pc:sldMk cId="3414975835" sldId="7606"/>
            <ac:spMk id="16" creationId="{A284ACFB-D182-448A-A97F-3F7159573534}"/>
          </ac:spMkLst>
        </pc:spChg>
        <pc:spChg chg="mod">
          <ac:chgData name="Xu, Zihao" userId="dbab47df-cc9e-4ac1-aa99-7b827214b77d" providerId="ADAL" clId="{574549D7-C4BC-485E-9509-216571EB3C06}" dt="2022-10-30T20:09:33.230" v="1438" actId="1076"/>
          <ac:spMkLst>
            <pc:docMk/>
            <pc:sldMk cId="3414975835" sldId="7606"/>
            <ac:spMk id="17" creationId="{C54B050A-E88B-4954-9E42-709B78269753}"/>
          </ac:spMkLst>
        </pc:spChg>
        <pc:spChg chg="mod">
          <ac:chgData name="Xu, Zihao" userId="dbab47df-cc9e-4ac1-aa99-7b827214b77d" providerId="ADAL" clId="{574549D7-C4BC-485E-9509-216571EB3C06}" dt="2022-10-30T20:09:33.230" v="1438" actId="1076"/>
          <ac:spMkLst>
            <pc:docMk/>
            <pc:sldMk cId="3414975835" sldId="7606"/>
            <ac:spMk id="19" creationId="{918F1C0D-37FE-4023-954C-268C7F20CCD7}"/>
          </ac:spMkLst>
        </pc:spChg>
        <pc:spChg chg="mod">
          <ac:chgData name="Xu, Zihao" userId="dbab47df-cc9e-4ac1-aa99-7b827214b77d" providerId="ADAL" clId="{574549D7-C4BC-485E-9509-216571EB3C06}" dt="2022-10-30T20:09:33.230" v="1438" actId="1076"/>
          <ac:spMkLst>
            <pc:docMk/>
            <pc:sldMk cId="3414975835" sldId="7606"/>
            <ac:spMk id="20" creationId="{374A2FD8-54E9-49C5-A440-320650E42918}"/>
          </ac:spMkLst>
        </pc:spChg>
        <pc:spChg chg="mod">
          <ac:chgData name="Xu, Zihao" userId="dbab47df-cc9e-4ac1-aa99-7b827214b77d" providerId="ADAL" clId="{574549D7-C4BC-485E-9509-216571EB3C06}" dt="2022-10-30T20:09:33.230" v="1438" actId="1076"/>
          <ac:spMkLst>
            <pc:docMk/>
            <pc:sldMk cId="3414975835" sldId="7606"/>
            <ac:spMk id="21" creationId="{B7980E9C-D45E-4B53-95E4-89BD839E7AA0}"/>
          </ac:spMkLst>
        </pc:spChg>
        <pc:graphicFrameChg chg="mod">
          <ac:chgData name="Xu, Zihao" userId="dbab47df-cc9e-4ac1-aa99-7b827214b77d" providerId="ADAL" clId="{574549D7-C4BC-485E-9509-216571EB3C06}" dt="2022-10-30T20:09:14.835" v="1437" actId="1076"/>
          <ac:graphicFrameMkLst>
            <pc:docMk/>
            <pc:sldMk cId="3414975835" sldId="7606"/>
            <ac:graphicFrameMk id="2" creationId="{426FC870-3F32-9F38-33C7-04C99CBD6AF4}"/>
          </ac:graphicFrameMkLst>
        </pc:graphicFrameChg>
        <pc:graphicFrameChg chg="mod modGraphic">
          <ac:chgData name="Xu, Zihao" userId="dbab47df-cc9e-4ac1-aa99-7b827214b77d" providerId="ADAL" clId="{574549D7-C4BC-485E-9509-216571EB3C06}" dt="2022-10-30T20:09:14.835" v="1437" actId="1076"/>
          <ac:graphicFrameMkLst>
            <pc:docMk/>
            <pc:sldMk cId="3414975835" sldId="7606"/>
            <ac:graphicFrameMk id="3" creationId="{26C0ABCD-483B-AE73-2D2B-CC3163C88635}"/>
          </ac:graphicFrameMkLst>
        </pc:graphicFrameChg>
        <pc:graphicFrameChg chg="mod">
          <ac:chgData name="Xu, Zihao" userId="dbab47df-cc9e-4ac1-aa99-7b827214b77d" providerId="ADAL" clId="{574549D7-C4BC-485E-9509-216571EB3C06}" dt="2022-10-30T20:09:14.835" v="1437" actId="1076"/>
          <ac:graphicFrameMkLst>
            <pc:docMk/>
            <pc:sldMk cId="3414975835" sldId="7606"/>
            <ac:graphicFrameMk id="25" creationId="{20E87E35-D2E9-EB17-892A-CFD8E18C1728}"/>
          </ac:graphicFrameMkLst>
        </pc:graphicFrameChg>
      </pc:sldChg>
      <pc:sldChg chg="addSp delSp modSp mod delAnim">
        <pc:chgData name="Xu, Zihao" userId="dbab47df-cc9e-4ac1-aa99-7b827214b77d" providerId="ADAL" clId="{574549D7-C4BC-485E-9509-216571EB3C06}" dt="2022-10-30T20:55:21.017" v="1637" actId="1076"/>
        <pc:sldMkLst>
          <pc:docMk/>
          <pc:sldMk cId="1218058099" sldId="7607"/>
        </pc:sldMkLst>
        <pc:spChg chg="mod">
          <ac:chgData name="Xu, Zihao" userId="dbab47df-cc9e-4ac1-aa99-7b827214b77d" providerId="ADAL" clId="{574549D7-C4BC-485E-9509-216571EB3C06}" dt="2022-10-30T20:54:28.231" v="1634" actId="1076"/>
          <ac:spMkLst>
            <pc:docMk/>
            <pc:sldMk cId="1218058099" sldId="7607"/>
            <ac:spMk id="4" creationId="{0CAA178D-EB44-7EC3-63F3-5F97E78E056A}"/>
          </ac:spMkLst>
        </pc:spChg>
        <pc:spChg chg="add del mod">
          <ac:chgData name="Xu, Zihao" userId="dbab47df-cc9e-4ac1-aa99-7b827214b77d" providerId="ADAL" clId="{574549D7-C4BC-485E-9509-216571EB3C06}" dt="2022-10-30T20:51:34.661" v="1600"/>
          <ac:spMkLst>
            <pc:docMk/>
            <pc:sldMk cId="1218058099" sldId="7607"/>
            <ac:spMk id="9" creationId="{D4F5C2CF-4E5C-E84A-5814-242E74E5BE9C}"/>
          </ac:spMkLst>
        </pc:spChg>
        <pc:spChg chg="add mod">
          <ac:chgData name="Xu, Zihao" userId="dbab47df-cc9e-4ac1-aa99-7b827214b77d" providerId="ADAL" clId="{574549D7-C4BC-485E-9509-216571EB3C06}" dt="2022-10-30T20:54:12.348" v="1632" actId="1076"/>
          <ac:spMkLst>
            <pc:docMk/>
            <pc:sldMk cId="1218058099" sldId="7607"/>
            <ac:spMk id="10" creationId="{2DE42DE9-7B7D-480C-3730-6BAB8C500CD2}"/>
          </ac:spMkLst>
        </pc:spChg>
        <pc:spChg chg="mod">
          <ac:chgData name="Xu, Zihao" userId="dbab47df-cc9e-4ac1-aa99-7b827214b77d" providerId="ADAL" clId="{574549D7-C4BC-485E-9509-216571EB3C06}" dt="2022-10-30T20:54:47.045" v="1635" actId="1076"/>
          <ac:spMkLst>
            <pc:docMk/>
            <pc:sldMk cId="1218058099" sldId="7607"/>
            <ac:spMk id="12" creationId="{E4223319-182E-4882-A388-7CEA3A4EA3C6}"/>
          </ac:spMkLst>
        </pc:spChg>
        <pc:spChg chg="mod">
          <ac:chgData name="Xu, Zihao" userId="dbab47df-cc9e-4ac1-aa99-7b827214b77d" providerId="ADAL" clId="{574549D7-C4BC-485E-9509-216571EB3C06}" dt="2022-10-30T20:54:47.045" v="1635" actId="1076"/>
          <ac:spMkLst>
            <pc:docMk/>
            <pc:sldMk cId="1218058099" sldId="7607"/>
            <ac:spMk id="13" creationId="{E34175D9-DB31-472C-9611-889945B91C30}"/>
          </ac:spMkLst>
        </pc:spChg>
        <pc:spChg chg="mod">
          <ac:chgData name="Xu, Zihao" userId="dbab47df-cc9e-4ac1-aa99-7b827214b77d" providerId="ADAL" clId="{574549D7-C4BC-485E-9509-216571EB3C06}" dt="2022-10-30T20:54:47.045" v="1635" actId="1076"/>
          <ac:spMkLst>
            <pc:docMk/>
            <pc:sldMk cId="1218058099" sldId="7607"/>
            <ac:spMk id="14" creationId="{1DC66542-F663-4DCC-9943-02B4D1FCAF4D}"/>
          </ac:spMkLst>
        </pc:spChg>
        <pc:spChg chg="mod">
          <ac:chgData name="Xu, Zihao" userId="dbab47df-cc9e-4ac1-aa99-7b827214b77d" providerId="ADAL" clId="{574549D7-C4BC-485E-9509-216571EB3C06}" dt="2022-10-30T20:55:09.171" v="1636" actId="1076"/>
          <ac:spMkLst>
            <pc:docMk/>
            <pc:sldMk cId="1218058099" sldId="7607"/>
            <ac:spMk id="15" creationId="{009FFB4F-5A1B-4E59-A90A-B6D2DE71005C}"/>
          </ac:spMkLst>
        </pc:spChg>
        <pc:spChg chg="mod">
          <ac:chgData name="Xu, Zihao" userId="dbab47df-cc9e-4ac1-aa99-7b827214b77d" providerId="ADAL" clId="{574549D7-C4BC-485E-9509-216571EB3C06}" dt="2022-10-30T20:55:09.171" v="1636" actId="1076"/>
          <ac:spMkLst>
            <pc:docMk/>
            <pc:sldMk cId="1218058099" sldId="7607"/>
            <ac:spMk id="16" creationId="{A284ACFB-D182-448A-A97F-3F7159573534}"/>
          </ac:spMkLst>
        </pc:spChg>
        <pc:spChg chg="mod">
          <ac:chgData name="Xu, Zihao" userId="dbab47df-cc9e-4ac1-aa99-7b827214b77d" providerId="ADAL" clId="{574549D7-C4BC-485E-9509-216571EB3C06}" dt="2022-10-30T20:55:09.171" v="1636" actId="1076"/>
          <ac:spMkLst>
            <pc:docMk/>
            <pc:sldMk cId="1218058099" sldId="7607"/>
            <ac:spMk id="17" creationId="{C54B050A-E88B-4954-9E42-709B78269753}"/>
          </ac:spMkLst>
        </pc:spChg>
        <pc:spChg chg="mod">
          <ac:chgData name="Xu, Zihao" userId="dbab47df-cc9e-4ac1-aa99-7b827214b77d" providerId="ADAL" clId="{574549D7-C4BC-485E-9509-216571EB3C06}" dt="2022-10-30T20:55:21.017" v="1637" actId="1076"/>
          <ac:spMkLst>
            <pc:docMk/>
            <pc:sldMk cId="1218058099" sldId="7607"/>
            <ac:spMk id="19" creationId="{918F1C0D-37FE-4023-954C-268C7F20CCD7}"/>
          </ac:spMkLst>
        </pc:spChg>
        <pc:spChg chg="mod">
          <ac:chgData name="Xu, Zihao" userId="dbab47df-cc9e-4ac1-aa99-7b827214b77d" providerId="ADAL" clId="{574549D7-C4BC-485E-9509-216571EB3C06}" dt="2022-10-30T20:55:21.017" v="1637" actId="1076"/>
          <ac:spMkLst>
            <pc:docMk/>
            <pc:sldMk cId="1218058099" sldId="7607"/>
            <ac:spMk id="20" creationId="{374A2FD8-54E9-49C5-A440-320650E42918}"/>
          </ac:spMkLst>
        </pc:spChg>
        <pc:spChg chg="mod">
          <ac:chgData name="Xu, Zihao" userId="dbab47df-cc9e-4ac1-aa99-7b827214b77d" providerId="ADAL" clId="{574549D7-C4BC-485E-9509-216571EB3C06}" dt="2022-10-30T20:55:21.017" v="1637" actId="1076"/>
          <ac:spMkLst>
            <pc:docMk/>
            <pc:sldMk cId="1218058099" sldId="7607"/>
            <ac:spMk id="21" creationId="{B7980E9C-D45E-4B53-95E4-89BD839E7AA0}"/>
          </ac:spMkLst>
        </pc:spChg>
        <pc:picChg chg="del">
          <ac:chgData name="Xu, Zihao" userId="dbab47df-cc9e-4ac1-aa99-7b827214b77d" providerId="ADAL" clId="{574549D7-C4BC-485E-9509-216571EB3C06}" dt="2022-10-30T20:40:30.005" v="1548" actId="478"/>
          <ac:picMkLst>
            <pc:docMk/>
            <pc:sldMk cId="1218058099" sldId="7607"/>
            <ac:picMk id="5" creationId="{DFE3FEE5-F7B8-9523-1A93-4D3A067D1455}"/>
          </ac:picMkLst>
        </pc:picChg>
        <pc:picChg chg="add mod">
          <ac:chgData name="Xu, Zihao" userId="dbab47df-cc9e-4ac1-aa99-7b827214b77d" providerId="ADAL" clId="{574549D7-C4BC-485E-9509-216571EB3C06}" dt="2022-10-30T20:43:23.954" v="1574" actId="1076"/>
          <ac:picMkLst>
            <pc:docMk/>
            <pc:sldMk cId="1218058099" sldId="7607"/>
            <ac:picMk id="6" creationId="{B36A200F-51E1-157F-2990-68BE5E055652}"/>
          </ac:picMkLst>
        </pc:picChg>
        <pc:picChg chg="add mod">
          <ac:chgData name="Xu, Zihao" userId="dbab47df-cc9e-4ac1-aa99-7b827214b77d" providerId="ADAL" clId="{574549D7-C4BC-485E-9509-216571EB3C06}" dt="2022-10-30T20:40:45.473" v="1553" actId="1076"/>
          <ac:picMkLst>
            <pc:docMk/>
            <pc:sldMk cId="1218058099" sldId="7607"/>
            <ac:picMk id="1026" creationId="{96DFEB2D-20BE-11F8-AD15-696BC0FC3EEF}"/>
          </ac:picMkLst>
        </pc:picChg>
        <pc:inkChg chg="add del">
          <ac:chgData name="Xu, Zihao" userId="dbab47df-cc9e-4ac1-aa99-7b827214b77d" providerId="ADAL" clId="{574549D7-C4BC-485E-9509-216571EB3C06}" dt="2022-10-30T20:42:26.910" v="1571" actId="9405"/>
          <ac:inkMkLst>
            <pc:docMk/>
            <pc:sldMk cId="1218058099" sldId="7607"/>
            <ac:inkMk id="2" creationId="{3B44DCF8-A5C5-2D6A-F193-151EB187E586}"/>
          </ac:inkMkLst>
        </pc:inkChg>
      </pc:sldChg>
      <pc:sldChg chg="del">
        <pc:chgData name="Xu, Zihao" userId="dbab47df-cc9e-4ac1-aa99-7b827214b77d" providerId="ADAL" clId="{574549D7-C4BC-485E-9509-216571EB3C06}" dt="2022-10-30T21:08:15.239" v="1655" actId="47"/>
        <pc:sldMkLst>
          <pc:docMk/>
          <pc:sldMk cId="2590097811" sldId="7608"/>
        </pc:sldMkLst>
      </pc:sldChg>
      <pc:sldChg chg="addSp delSp modSp add mod ord delAnim modAnim">
        <pc:chgData name="Xu, Zihao" userId="dbab47df-cc9e-4ac1-aa99-7b827214b77d" providerId="ADAL" clId="{574549D7-C4BC-485E-9509-216571EB3C06}" dt="2022-10-30T20:20:51.107" v="1477" actId="1076"/>
        <pc:sldMkLst>
          <pc:docMk/>
          <pc:sldMk cId="1659884602" sldId="7609"/>
        </pc:sldMkLst>
        <pc:spChg chg="add mod">
          <ac:chgData name="Xu, Zihao" userId="dbab47df-cc9e-4ac1-aa99-7b827214b77d" providerId="ADAL" clId="{574549D7-C4BC-485E-9509-216571EB3C06}" dt="2022-10-30T20:20:51.107" v="1477" actId="1076"/>
          <ac:spMkLst>
            <pc:docMk/>
            <pc:sldMk cId="1659884602" sldId="7609"/>
            <ac:spMk id="2" creationId="{761AE588-D884-2C8E-EE82-93FEF2789D00}"/>
          </ac:spMkLst>
        </pc:spChg>
        <pc:spChg chg="add del mod">
          <ac:chgData name="Xu, Zihao" userId="dbab47df-cc9e-4ac1-aa99-7b827214b77d" providerId="ADAL" clId="{574549D7-C4BC-485E-9509-216571EB3C06}" dt="2022-10-30T20:16:14.195" v="1456"/>
          <ac:spMkLst>
            <pc:docMk/>
            <pc:sldMk cId="1659884602" sldId="7609"/>
            <ac:spMk id="3" creationId="{9D661B09-0CFC-3DFC-0C43-8BE84095510B}"/>
          </ac:spMkLst>
        </pc:spChg>
        <pc:spChg chg="add mod">
          <ac:chgData name="Xu, Zihao" userId="dbab47df-cc9e-4ac1-aa99-7b827214b77d" providerId="ADAL" clId="{574549D7-C4BC-485E-9509-216571EB3C06}" dt="2022-10-30T00:39:48.350" v="1190" actId="1076"/>
          <ac:spMkLst>
            <pc:docMk/>
            <pc:sldMk cId="1659884602" sldId="7609"/>
            <ac:spMk id="8" creationId="{97C7BCCF-C7D5-9087-A044-57DD4B178195}"/>
          </ac:spMkLst>
        </pc:spChg>
        <pc:spChg chg="add mod">
          <ac:chgData name="Xu, Zihao" userId="dbab47df-cc9e-4ac1-aa99-7b827214b77d" providerId="ADAL" clId="{574549D7-C4BC-485E-9509-216571EB3C06}" dt="2022-10-30T20:11:09.088" v="1442" actId="255"/>
          <ac:spMkLst>
            <pc:docMk/>
            <pc:sldMk cId="1659884602" sldId="7609"/>
            <ac:spMk id="9" creationId="{77C12247-2511-4B81-B321-D2E2995F0808}"/>
          </ac:spMkLst>
        </pc:spChg>
        <pc:spChg chg="add mod">
          <ac:chgData name="Xu, Zihao" userId="dbab47df-cc9e-4ac1-aa99-7b827214b77d" providerId="ADAL" clId="{574549D7-C4BC-485E-9509-216571EB3C06}" dt="2022-10-30T00:40:46.303" v="1196" actId="1076"/>
          <ac:spMkLst>
            <pc:docMk/>
            <pc:sldMk cId="1659884602" sldId="7609"/>
            <ac:spMk id="10" creationId="{A2D55A2B-EBDB-FF09-6B4A-6AA7CF211145}"/>
          </ac:spMkLst>
        </pc:spChg>
        <pc:spChg chg="add mod">
          <ac:chgData name="Xu, Zihao" userId="dbab47df-cc9e-4ac1-aa99-7b827214b77d" providerId="ADAL" clId="{574549D7-C4BC-485E-9509-216571EB3C06}" dt="2022-10-30T00:42:39.964" v="1209" actId="12"/>
          <ac:spMkLst>
            <pc:docMk/>
            <pc:sldMk cId="1659884602" sldId="7609"/>
            <ac:spMk id="11" creationId="{BB1F8378-D4CC-C4F7-D965-4A1C2AAD5ADD}"/>
          </ac:spMkLst>
        </pc:spChg>
        <pc:spChg chg="del">
          <ac:chgData name="Xu, Zihao" userId="dbab47df-cc9e-4ac1-aa99-7b827214b77d" providerId="ADAL" clId="{574549D7-C4BC-485E-9509-216571EB3C06}" dt="2022-10-29T23:42:28.865" v="902" actId="478"/>
          <ac:spMkLst>
            <pc:docMk/>
            <pc:sldMk cId="1659884602" sldId="7609"/>
            <ac:spMk id="12" creationId="{E4223319-182E-4882-A388-7CEA3A4EA3C6}"/>
          </ac:spMkLst>
        </pc:spChg>
        <pc:spChg chg="del">
          <ac:chgData name="Xu, Zihao" userId="dbab47df-cc9e-4ac1-aa99-7b827214b77d" providerId="ADAL" clId="{574549D7-C4BC-485E-9509-216571EB3C06}" dt="2022-10-29T23:42:28.865" v="902" actId="478"/>
          <ac:spMkLst>
            <pc:docMk/>
            <pc:sldMk cId="1659884602" sldId="7609"/>
            <ac:spMk id="13" creationId="{E34175D9-DB31-472C-9611-889945B91C30}"/>
          </ac:spMkLst>
        </pc:spChg>
        <pc:spChg chg="del">
          <ac:chgData name="Xu, Zihao" userId="dbab47df-cc9e-4ac1-aa99-7b827214b77d" providerId="ADAL" clId="{574549D7-C4BC-485E-9509-216571EB3C06}" dt="2022-10-29T23:42:28.865" v="902" actId="478"/>
          <ac:spMkLst>
            <pc:docMk/>
            <pc:sldMk cId="1659884602" sldId="7609"/>
            <ac:spMk id="14" creationId="{1DC66542-F663-4DCC-9943-02B4D1FCAF4D}"/>
          </ac:spMkLst>
        </pc:spChg>
        <pc:spChg chg="del">
          <ac:chgData name="Xu, Zihao" userId="dbab47df-cc9e-4ac1-aa99-7b827214b77d" providerId="ADAL" clId="{574549D7-C4BC-485E-9509-216571EB3C06}" dt="2022-10-29T23:42:28.865" v="902" actId="478"/>
          <ac:spMkLst>
            <pc:docMk/>
            <pc:sldMk cId="1659884602" sldId="7609"/>
            <ac:spMk id="15" creationId="{009FFB4F-5A1B-4E59-A90A-B6D2DE71005C}"/>
          </ac:spMkLst>
        </pc:spChg>
        <pc:spChg chg="del">
          <ac:chgData name="Xu, Zihao" userId="dbab47df-cc9e-4ac1-aa99-7b827214b77d" providerId="ADAL" clId="{574549D7-C4BC-485E-9509-216571EB3C06}" dt="2022-10-29T23:42:28.865" v="902" actId="478"/>
          <ac:spMkLst>
            <pc:docMk/>
            <pc:sldMk cId="1659884602" sldId="7609"/>
            <ac:spMk id="16" creationId="{A284ACFB-D182-448A-A97F-3F7159573534}"/>
          </ac:spMkLst>
        </pc:spChg>
        <pc:spChg chg="del">
          <ac:chgData name="Xu, Zihao" userId="dbab47df-cc9e-4ac1-aa99-7b827214b77d" providerId="ADAL" clId="{574549D7-C4BC-485E-9509-216571EB3C06}" dt="2022-10-29T23:42:28.865" v="902" actId="478"/>
          <ac:spMkLst>
            <pc:docMk/>
            <pc:sldMk cId="1659884602" sldId="7609"/>
            <ac:spMk id="17" creationId="{C54B050A-E88B-4954-9E42-709B78269753}"/>
          </ac:spMkLst>
        </pc:spChg>
        <pc:spChg chg="mod">
          <ac:chgData name="Xu, Zihao" userId="dbab47df-cc9e-4ac1-aa99-7b827214b77d" providerId="ADAL" clId="{574549D7-C4BC-485E-9509-216571EB3C06}" dt="2022-10-30T00:24:42.206" v="1132" actId="14100"/>
          <ac:spMkLst>
            <pc:docMk/>
            <pc:sldMk cId="1659884602" sldId="7609"/>
            <ac:spMk id="18" creationId="{BDD8898E-E91F-3444-9063-4A63142C75FD}"/>
          </ac:spMkLst>
        </pc:spChg>
        <pc:spChg chg="del">
          <ac:chgData name="Xu, Zihao" userId="dbab47df-cc9e-4ac1-aa99-7b827214b77d" providerId="ADAL" clId="{574549D7-C4BC-485E-9509-216571EB3C06}" dt="2022-10-29T23:42:28.865" v="902" actId="478"/>
          <ac:spMkLst>
            <pc:docMk/>
            <pc:sldMk cId="1659884602" sldId="7609"/>
            <ac:spMk id="19" creationId="{918F1C0D-37FE-4023-954C-268C7F20CCD7}"/>
          </ac:spMkLst>
        </pc:spChg>
        <pc:spChg chg="del">
          <ac:chgData name="Xu, Zihao" userId="dbab47df-cc9e-4ac1-aa99-7b827214b77d" providerId="ADAL" clId="{574549D7-C4BC-485E-9509-216571EB3C06}" dt="2022-10-29T23:42:28.865" v="902" actId="478"/>
          <ac:spMkLst>
            <pc:docMk/>
            <pc:sldMk cId="1659884602" sldId="7609"/>
            <ac:spMk id="20" creationId="{374A2FD8-54E9-49C5-A440-320650E42918}"/>
          </ac:spMkLst>
        </pc:spChg>
        <pc:spChg chg="del">
          <ac:chgData name="Xu, Zihao" userId="dbab47df-cc9e-4ac1-aa99-7b827214b77d" providerId="ADAL" clId="{574549D7-C4BC-485E-9509-216571EB3C06}" dt="2022-10-29T23:42:28.865" v="902" actId="478"/>
          <ac:spMkLst>
            <pc:docMk/>
            <pc:sldMk cId="1659884602" sldId="7609"/>
            <ac:spMk id="21" creationId="{B7980E9C-D45E-4B53-95E4-89BD839E7AA0}"/>
          </ac:spMkLst>
        </pc:spChg>
        <pc:spChg chg="add del">
          <ac:chgData name="Xu, Zihao" userId="dbab47df-cc9e-4ac1-aa99-7b827214b77d" providerId="ADAL" clId="{574549D7-C4BC-485E-9509-216571EB3C06}" dt="2022-10-30T00:39:18.620" v="1187"/>
          <ac:spMkLst>
            <pc:docMk/>
            <pc:sldMk cId="1659884602" sldId="7609"/>
            <ac:spMk id="22" creationId="{0184516B-5626-0437-F69B-FFC955F861B7}"/>
          </ac:spMkLst>
        </pc:spChg>
        <pc:picChg chg="add del mod">
          <ac:chgData name="Xu, Zihao" userId="dbab47df-cc9e-4ac1-aa99-7b827214b77d" providerId="ADAL" clId="{574549D7-C4BC-485E-9509-216571EB3C06}" dt="2022-10-29T23:39:59.459" v="890" actId="478"/>
          <ac:picMkLst>
            <pc:docMk/>
            <pc:sldMk cId="1659884602" sldId="7609"/>
            <ac:picMk id="3" creationId="{749EA681-8D2D-9A73-BBCB-60716E973023}"/>
          </ac:picMkLst>
        </pc:picChg>
        <pc:picChg chg="add del mod">
          <ac:chgData name="Xu, Zihao" userId="dbab47df-cc9e-4ac1-aa99-7b827214b77d" providerId="ADAL" clId="{574549D7-C4BC-485E-9509-216571EB3C06}" dt="2022-10-29T23:42:13.209" v="895" actId="478"/>
          <ac:picMkLst>
            <pc:docMk/>
            <pc:sldMk cId="1659884602" sldId="7609"/>
            <ac:picMk id="5" creationId="{0690B179-F20A-FF84-9632-90E1889A0823}"/>
          </ac:picMkLst>
        </pc:picChg>
        <pc:picChg chg="add del mod">
          <ac:chgData name="Xu, Zihao" userId="dbab47df-cc9e-4ac1-aa99-7b827214b77d" providerId="ADAL" clId="{574549D7-C4BC-485E-9509-216571EB3C06}" dt="2022-10-30T01:03:19.211" v="1280" actId="478"/>
          <ac:picMkLst>
            <pc:docMk/>
            <pc:sldMk cId="1659884602" sldId="7609"/>
            <ac:picMk id="7" creationId="{C032C131-8716-30CC-220E-3825253C6055}"/>
          </ac:picMkLst>
        </pc:picChg>
        <pc:picChg chg="add mod">
          <ac:chgData name="Xu, Zihao" userId="dbab47df-cc9e-4ac1-aa99-7b827214b77d" providerId="ADAL" clId="{574549D7-C4BC-485E-9509-216571EB3C06}" dt="2022-10-30T01:03:28.199" v="1281" actId="1076"/>
          <ac:picMkLst>
            <pc:docMk/>
            <pc:sldMk cId="1659884602" sldId="7609"/>
            <ac:picMk id="24" creationId="{C54EE275-609B-23FC-136B-2E24C7B34083}"/>
          </ac:picMkLst>
        </pc:picChg>
      </pc:sldChg>
      <pc:sldChg chg="addSp delSp modSp add mod ord delAnim">
        <pc:chgData name="Xu, Zihao" userId="dbab47df-cc9e-4ac1-aa99-7b827214b77d" providerId="ADAL" clId="{574549D7-C4BC-485E-9509-216571EB3C06}" dt="2022-10-30T00:35:45.161" v="1150" actId="120"/>
        <pc:sldMkLst>
          <pc:docMk/>
          <pc:sldMk cId="844952259" sldId="7610"/>
        </pc:sldMkLst>
        <pc:spChg chg="mod">
          <ac:chgData name="Xu, Zihao" userId="dbab47df-cc9e-4ac1-aa99-7b827214b77d" providerId="ADAL" clId="{574549D7-C4BC-485E-9509-216571EB3C06}" dt="2022-10-30T00:23:33.546" v="1109" actId="1076"/>
          <ac:spMkLst>
            <pc:docMk/>
            <pc:sldMk cId="844952259" sldId="7610"/>
            <ac:spMk id="12" creationId="{E4223319-182E-4882-A388-7CEA3A4EA3C6}"/>
          </ac:spMkLst>
        </pc:spChg>
        <pc:spChg chg="mod">
          <ac:chgData name="Xu, Zihao" userId="dbab47df-cc9e-4ac1-aa99-7b827214b77d" providerId="ADAL" clId="{574549D7-C4BC-485E-9509-216571EB3C06}" dt="2022-10-30T00:23:33.546" v="1109" actId="1076"/>
          <ac:spMkLst>
            <pc:docMk/>
            <pc:sldMk cId="844952259" sldId="7610"/>
            <ac:spMk id="13" creationId="{E34175D9-DB31-472C-9611-889945B91C30}"/>
          </ac:spMkLst>
        </pc:spChg>
        <pc:spChg chg="del mod">
          <ac:chgData name="Xu, Zihao" userId="dbab47df-cc9e-4ac1-aa99-7b827214b77d" providerId="ADAL" clId="{574549D7-C4BC-485E-9509-216571EB3C06}" dt="2022-10-30T00:17:58.737" v="1088" actId="478"/>
          <ac:spMkLst>
            <pc:docMk/>
            <pc:sldMk cId="844952259" sldId="7610"/>
            <ac:spMk id="14" creationId="{1DC66542-F663-4DCC-9943-02B4D1FCAF4D}"/>
          </ac:spMkLst>
        </pc:spChg>
        <pc:spChg chg="mod">
          <ac:chgData name="Xu, Zihao" userId="dbab47df-cc9e-4ac1-aa99-7b827214b77d" providerId="ADAL" clId="{574549D7-C4BC-485E-9509-216571EB3C06}" dt="2022-10-30T00:23:33.546" v="1109" actId="1076"/>
          <ac:spMkLst>
            <pc:docMk/>
            <pc:sldMk cId="844952259" sldId="7610"/>
            <ac:spMk id="15" creationId="{009FFB4F-5A1B-4E59-A90A-B6D2DE71005C}"/>
          </ac:spMkLst>
        </pc:spChg>
        <pc:spChg chg="mod">
          <ac:chgData name="Xu, Zihao" userId="dbab47df-cc9e-4ac1-aa99-7b827214b77d" providerId="ADAL" clId="{574549D7-C4BC-485E-9509-216571EB3C06}" dt="2022-10-30T00:23:33.546" v="1109" actId="1076"/>
          <ac:spMkLst>
            <pc:docMk/>
            <pc:sldMk cId="844952259" sldId="7610"/>
            <ac:spMk id="16" creationId="{A284ACFB-D182-448A-A97F-3F7159573534}"/>
          </ac:spMkLst>
        </pc:spChg>
        <pc:spChg chg="del mod">
          <ac:chgData name="Xu, Zihao" userId="dbab47df-cc9e-4ac1-aa99-7b827214b77d" providerId="ADAL" clId="{574549D7-C4BC-485E-9509-216571EB3C06}" dt="2022-10-30T00:18:00.300" v="1089" actId="478"/>
          <ac:spMkLst>
            <pc:docMk/>
            <pc:sldMk cId="844952259" sldId="7610"/>
            <ac:spMk id="17" creationId="{C54B050A-E88B-4954-9E42-709B78269753}"/>
          </ac:spMkLst>
        </pc:spChg>
        <pc:spChg chg="mod">
          <ac:chgData name="Xu, Zihao" userId="dbab47df-cc9e-4ac1-aa99-7b827214b77d" providerId="ADAL" clId="{574549D7-C4BC-485E-9509-216571EB3C06}" dt="2022-10-30T00:35:45.161" v="1150" actId="120"/>
          <ac:spMkLst>
            <pc:docMk/>
            <pc:sldMk cId="844952259" sldId="7610"/>
            <ac:spMk id="18" creationId="{BDD8898E-E91F-3444-9063-4A63142C75FD}"/>
          </ac:spMkLst>
        </pc:spChg>
        <pc:spChg chg="mod">
          <ac:chgData name="Xu, Zihao" userId="dbab47df-cc9e-4ac1-aa99-7b827214b77d" providerId="ADAL" clId="{574549D7-C4BC-485E-9509-216571EB3C06}" dt="2022-10-30T00:23:33.546" v="1109" actId="1076"/>
          <ac:spMkLst>
            <pc:docMk/>
            <pc:sldMk cId="844952259" sldId="7610"/>
            <ac:spMk id="19" creationId="{918F1C0D-37FE-4023-954C-268C7F20CCD7}"/>
          </ac:spMkLst>
        </pc:spChg>
        <pc:spChg chg="mod">
          <ac:chgData name="Xu, Zihao" userId="dbab47df-cc9e-4ac1-aa99-7b827214b77d" providerId="ADAL" clId="{574549D7-C4BC-485E-9509-216571EB3C06}" dt="2022-10-30T00:23:33.546" v="1109" actId="1076"/>
          <ac:spMkLst>
            <pc:docMk/>
            <pc:sldMk cId="844952259" sldId="7610"/>
            <ac:spMk id="20" creationId="{374A2FD8-54E9-49C5-A440-320650E42918}"/>
          </ac:spMkLst>
        </pc:spChg>
        <pc:spChg chg="del mod">
          <ac:chgData name="Xu, Zihao" userId="dbab47df-cc9e-4ac1-aa99-7b827214b77d" providerId="ADAL" clId="{574549D7-C4BC-485E-9509-216571EB3C06}" dt="2022-10-30T00:18:01.379" v="1090" actId="478"/>
          <ac:spMkLst>
            <pc:docMk/>
            <pc:sldMk cId="844952259" sldId="7610"/>
            <ac:spMk id="21" creationId="{B7980E9C-D45E-4B53-95E4-89BD839E7AA0}"/>
          </ac:spMkLst>
        </pc:spChg>
        <pc:picChg chg="add mod">
          <ac:chgData name="Xu, Zihao" userId="dbab47df-cc9e-4ac1-aa99-7b827214b77d" providerId="ADAL" clId="{574549D7-C4BC-485E-9509-216571EB3C06}" dt="2022-10-30T00:19:12.322" v="1105" actId="1076"/>
          <ac:picMkLst>
            <pc:docMk/>
            <pc:sldMk cId="844952259" sldId="7610"/>
            <ac:picMk id="3" creationId="{0F034DBE-A23F-5965-1F75-EA3A747A5F43}"/>
          </ac:picMkLst>
        </pc:picChg>
      </pc:sldChg>
      <pc:sldChg chg="addSp delSp modSp add mod ord modAnim">
        <pc:chgData name="Xu, Zihao" userId="dbab47df-cc9e-4ac1-aa99-7b827214b77d" providerId="ADAL" clId="{574549D7-C4BC-485E-9509-216571EB3C06}" dt="2022-10-30T00:47:39.422" v="1240" actId="1076"/>
        <pc:sldMkLst>
          <pc:docMk/>
          <pc:sldMk cId="1959520967" sldId="7611"/>
        </pc:sldMkLst>
        <pc:spChg chg="mod">
          <ac:chgData name="Xu, Zihao" userId="dbab47df-cc9e-4ac1-aa99-7b827214b77d" providerId="ADAL" clId="{574549D7-C4BC-485E-9509-216571EB3C06}" dt="2022-10-30T00:15:38.788" v="1074" actId="1076"/>
          <ac:spMkLst>
            <pc:docMk/>
            <pc:sldMk cId="1959520967" sldId="7611"/>
            <ac:spMk id="4" creationId="{493A0432-FC0B-44E5-B140-CBB207AD2895}"/>
          </ac:spMkLst>
        </pc:spChg>
        <pc:spChg chg="mod">
          <ac:chgData name="Xu, Zihao" userId="dbab47df-cc9e-4ac1-aa99-7b827214b77d" providerId="ADAL" clId="{574549D7-C4BC-485E-9509-216571EB3C06}" dt="2022-10-30T00:15:38.788" v="1074" actId="1076"/>
          <ac:spMkLst>
            <pc:docMk/>
            <pc:sldMk cId="1959520967" sldId="7611"/>
            <ac:spMk id="6" creationId="{66BD8D99-281E-429C-8AC5-BCF312CFB0AF}"/>
          </ac:spMkLst>
        </pc:spChg>
        <pc:spChg chg="mod">
          <ac:chgData name="Xu, Zihao" userId="dbab47df-cc9e-4ac1-aa99-7b827214b77d" providerId="ADAL" clId="{574549D7-C4BC-485E-9509-216571EB3C06}" dt="2022-10-30T00:15:38.788" v="1074" actId="1076"/>
          <ac:spMkLst>
            <pc:docMk/>
            <pc:sldMk cId="1959520967" sldId="7611"/>
            <ac:spMk id="7" creationId="{44DC92A2-1325-42C6-A5F9-54F3AB28EB38}"/>
          </ac:spMkLst>
        </pc:spChg>
        <pc:spChg chg="mod">
          <ac:chgData name="Xu, Zihao" userId="dbab47df-cc9e-4ac1-aa99-7b827214b77d" providerId="ADAL" clId="{574549D7-C4BC-485E-9509-216571EB3C06}" dt="2022-10-30T00:15:38.788" v="1074" actId="1076"/>
          <ac:spMkLst>
            <pc:docMk/>
            <pc:sldMk cId="1959520967" sldId="7611"/>
            <ac:spMk id="9" creationId="{DAB79385-5AC9-49AD-A2E0-FFFB0F8BC52D}"/>
          </ac:spMkLst>
        </pc:spChg>
        <pc:spChg chg="mod">
          <ac:chgData name="Xu, Zihao" userId="dbab47df-cc9e-4ac1-aa99-7b827214b77d" providerId="ADAL" clId="{574549D7-C4BC-485E-9509-216571EB3C06}" dt="2022-10-30T00:15:38.788" v="1074" actId="1076"/>
          <ac:spMkLst>
            <pc:docMk/>
            <pc:sldMk cId="1959520967" sldId="7611"/>
            <ac:spMk id="10" creationId="{90108ECE-4B1F-42C0-921A-85EDBF81528F}"/>
          </ac:spMkLst>
        </pc:spChg>
        <pc:spChg chg="mod">
          <ac:chgData name="Xu, Zihao" userId="dbab47df-cc9e-4ac1-aa99-7b827214b77d" providerId="ADAL" clId="{574549D7-C4BC-485E-9509-216571EB3C06}" dt="2022-10-30T00:15:38.788" v="1074" actId="1076"/>
          <ac:spMkLst>
            <pc:docMk/>
            <pc:sldMk cId="1959520967" sldId="7611"/>
            <ac:spMk id="12" creationId="{659ED13C-1DED-4246-93ED-D5C7640A2C88}"/>
          </ac:spMkLst>
        </pc:spChg>
        <pc:spChg chg="del mod">
          <ac:chgData name="Xu, Zihao" userId="dbab47df-cc9e-4ac1-aa99-7b827214b77d" providerId="ADAL" clId="{574549D7-C4BC-485E-9509-216571EB3C06}" dt="2022-10-30T00:44:05.044" v="1210" actId="478"/>
          <ac:spMkLst>
            <pc:docMk/>
            <pc:sldMk cId="1959520967" sldId="7611"/>
            <ac:spMk id="13" creationId="{49D9AAFD-4453-4E08-A374-523969EAC136}"/>
          </ac:spMkLst>
        </pc:spChg>
        <pc:spChg chg="del mod">
          <ac:chgData name="Xu, Zihao" userId="dbab47df-cc9e-4ac1-aa99-7b827214b77d" providerId="ADAL" clId="{574549D7-C4BC-485E-9509-216571EB3C06}" dt="2022-10-30T00:44:05.044" v="1210" actId="478"/>
          <ac:spMkLst>
            <pc:docMk/>
            <pc:sldMk cId="1959520967" sldId="7611"/>
            <ac:spMk id="14" creationId="{44B3CC3C-8364-4A7D-923E-ACCD1422B169}"/>
          </ac:spMkLst>
        </pc:spChg>
        <pc:spChg chg="del mod">
          <ac:chgData name="Xu, Zihao" userId="dbab47df-cc9e-4ac1-aa99-7b827214b77d" providerId="ADAL" clId="{574549D7-C4BC-485E-9509-216571EB3C06}" dt="2022-10-30T00:44:05.044" v="1210" actId="478"/>
          <ac:spMkLst>
            <pc:docMk/>
            <pc:sldMk cId="1959520967" sldId="7611"/>
            <ac:spMk id="15" creationId="{2C58D085-7F1D-4636-B5AE-96E36F775E40}"/>
          </ac:spMkLst>
        </pc:spChg>
        <pc:spChg chg="add del">
          <ac:chgData name="Xu, Zihao" userId="dbab47df-cc9e-4ac1-aa99-7b827214b77d" providerId="ADAL" clId="{574549D7-C4BC-485E-9509-216571EB3C06}" dt="2022-10-30T00:15:43.774" v="1077" actId="478"/>
          <ac:spMkLst>
            <pc:docMk/>
            <pc:sldMk cId="1959520967" sldId="7611"/>
            <ac:spMk id="16" creationId="{23B7AB11-D1E8-4A55-9B4E-80AB0A1E23DD}"/>
          </ac:spMkLst>
        </pc:spChg>
        <pc:spChg chg="add mod">
          <ac:chgData name="Xu, Zihao" userId="dbab47df-cc9e-4ac1-aa99-7b827214b77d" providerId="ADAL" clId="{574549D7-C4BC-485E-9509-216571EB3C06}" dt="2022-10-30T00:46:29.560" v="1234" actId="14100"/>
          <ac:spMkLst>
            <pc:docMk/>
            <pc:sldMk cId="1959520967" sldId="7611"/>
            <ac:spMk id="18" creationId="{83ABA724-9BC7-76F8-ABD9-2291B4B084B7}"/>
          </ac:spMkLst>
        </pc:spChg>
        <pc:spChg chg="mod">
          <ac:chgData name="Xu, Zihao" userId="dbab47df-cc9e-4ac1-aa99-7b827214b77d" providerId="ADAL" clId="{574549D7-C4BC-485E-9509-216571EB3C06}" dt="2022-10-30T00:45:23.746" v="1227" actId="1076"/>
          <ac:spMkLst>
            <pc:docMk/>
            <pc:sldMk cId="1959520967" sldId="7611"/>
            <ac:spMk id="19" creationId="{7A2A5F85-498C-4743-BF34-BBD6C4A627E3}"/>
          </ac:spMkLst>
        </pc:spChg>
        <pc:spChg chg="add mod">
          <ac:chgData name="Xu, Zihao" userId="dbab47df-cc9e-4ac1-aa99-7b827214b77d" providerId="ADAL" clId="{574549D7-C4BC-485E-9509-216571EB3C06}" dt="2022-10-30T00:46:29.560" v="1234" actId="14100"/>
          <ac:spMkLst>
            <pc:docMk/>
            <pc:sldMk cId="1959520967" sldId="7611"/>
            <ac:spMk id="20" creationId="{64C74D94-0ADC-CAEC-8815-04A30A95CE75}"/>
          </ac:spMkLst>
        </pc:spChg>
        <pc:spChg chg="add mod">
          <ac:chgData name="Xu, Zihao" userId="dbab47df-cc9e-4ac1-aa99-7b827214b77d" providerId="ADAL" clId="{574549D7-C4BC-485E-9509-216571EB3C06}" dt="2022-10-30T00:47:33.977" v="1239" actId="1076"/>
          <ac:spMkLst>
            <pc:docMk/>
            <pc:sldMk cId="1959520967" sldId="7611"/>
            <ac:spMk id="21" creationId="{8C4D439A-1E8B-F5BC-5B09-B8FC9177AE4A}"/>
          </ac:spMkLst>
        </pc:spChg>
        <pc:spChg chg="add mod">
          <ac:chgData name="Xu, Zihao" userId="dbab47df-cc9e-4ac1-aa99-7b827214b77d" providerId="ADAL" clId="{574549D7-C4BC-485E-9509-216571EB3C06}" dt="2022-10-30T00:47:33.977" v="1239" actId="1076"/>
          <ac:spMkLst>
            <pc:docMk/>
            <pc:sldMk cId="1959520967" sldId="7611"/>
            <ac:spMk id="22" creationId="{2407216D-4829-12F8-C942-5E4EDAE4DF65}"/>
          </ac:spMkLst>
        </pc:spChg>
        <pc:spChg chg="add mod">
          <ac:chgData name="Xu, Zihao" userId="dbab47df-cc9e-4ac1-aa99-7b827214b77d" providerId="ADAL" clId="{574549D7-C4BC-485E-9509-216571EB3C06}" dt="2022-10-30T00:47:39.422" v="1240" actId="1076"/>
          <ac:spMkLst>
            <pc:docMk/>
            <pc:sldMk cId="1959520967" sldId="7611"/>
            <ac:spMk id="23" creationId="{5321BA97-EEFB-05E7-803A-D5BBAF8B3CB7}"/>
          </ac:spMkLst>
        </pc:spChg>
        <pc:spChg chg="add mod">
          <ac:chgData name="Xu, Zihao" userId="dbab47df-cc9e-4ac1-aa99-7b827214b77d" providerId="ADAL" clId="{574549D7-C4BC-485E-9509-216571EB3C06}" dt="2022-10-30T00:47:39.422" v="1240" actId="1076"/>
          <ac:spMkLst>
            <pc:docMk/>
            <pc:sldMk cId="1959520967" sldId="7611"/>
            <ac:spMk id="24" creationId="{9DA14079-E457-E3B5-1501-DFAE7A3C708A}"/>
          </ac:spMkLst>
        </pc:spChg>
        <pc:grpChg chg="add del mod">
          <ac:chgData name="Xu, Zihao" userId="dbab47df-cc9e-4ac1-aa99-7b827214b77d" providerId="ADAL" clId="{574549D7-C4BC-485E-9509-216571EB3C06}" dt="2022-10-30T00:15:42.998" v="1076" actId="478"/>
          <ac:grpSpMkLst>
            <pc:docMk/>
            <pc:sldMk cId="1959520967" sldId="7611"/>
            <ac:grpSpMk id="2" creationId="{6F888730-DA61-4313-B67E-3BFF1E4A8C9C}"/>
          </ac:grpSpMkLst>
        </pc:grpChg>
        <pc:picChg chg="mod">
          <ac:chgData name="Xu, Zihao" userId="dbab47df-cc9e-4ac1-aa99-7b827214b77d" providerId="ADAL" clId="{574549D7-C4BC-485E-9509-216571EB3C06}" dt="2022-10-30T00:15:38.788" v="1074" actId="1076"/>
          <ac:picMkLst>
            <pc:docMk/>
            <pc:sldMk cId="1959520967" sldId="7611"/>
            <ac:picMk id="3" creationId="{C0F1D6F1-5A28-4643-8E0B-E754BE7F47DC}"/>
          </ac:picMkLst>
        </pc:picChg>
        <pc:picChg chg="add mod">
          <ac:chgData name="Xu, Zihao" userId="dbab47df-cc9e-4ac1-aa99-7b827214b77d" providerId="ADAL" clId="{574549D7-C4BC-485E-9509-216571EB3C06}" dt="2022-10-30T00:44:47.275" v="1221" actId="1076"/>
          <ac:picMkLst>
            <pc:docMk/>
            <pc:sldMk cId="1959520967" sldId="7611"/>
            <ac:picMk id="17" creationId="{D5E534C1-3D95-A045-0430-864736365903}"/>
          </ac:picMkLst>
        </pc:picChg>
        <pc:cxnChg chg="mod">
          <ac:chgData name="Xu, Zihao" userId="dbab47df-cc9e-4ac1-aa99-7b827214b77d" providerId="ADAL" clId="{574549D7-C4BC-485E-9509-216571EB3C06}" dt="2022-10-30T00:15:38.788" v="1074" actId="1076"/>
          <ac:cxnSpMkLst>
            <pc:docMk/>
            <pc:sldMk cId="1959520967" sldId="7611"/>
            <ac:cxnSpMk id="5" creationId="{16CFC076-28F4-49B7-90CE-DA78E0144F0D}"/>
          </ac:cxnSpMkLst>
        </pc:cxnChg>
        <pc:cxnChg chg="mod">
          <ac:chgData name="Xu, Zihao" userId="dbab47df-cc9e-4ac1-aa99-7b827214b77d" providerId="ADAL" clId="{574549D7-C4BC-485E-9509-216571EB3C06}" dt="2022-10-30T00:15:38.788" v="1074" actId="1076"/>
          <ac:cxnSpMkLst>
            <pc:docMk/>
            <pc:sldMk cId="1959520967" sldId="7611"/>
            <ac:cxnSpMk id="8" creationId="{AC2D675A-F631-4BC5-9197-30BA429B8420}"/>
          </ac:cxnSpMkLst>
        </pc:cxnChg>
        <pc:cxnChg chg="mod">
          <ac:chgData name="Xu, Zihao" userId="dbab47df-cc9e-4ac1-aa99-7b827214b77d" providerId="ADAL" clId="{574549D7-C4BC-485E-9509-216571EB3C06}" dt="2022-10-30T00:15:38.788" v="1074" actId="1076"/>
          <ac:cxnSpMkLst>
            <pc:docMk/>
            <pc:sldMk cId="1959520967" sldId="7611"/>
            <ac:cxnSpMk id="11" creationId="{C2EEC649-F9BE-41D1-8F19-C71DD2CE3FAC}"/>
          </ac:cxnSpMkLst>
        </pc:cxnChg>
      </pc:sldChg>
      <pc:sldChg chg="addSp delSp modSp add mod delAnim modAnim">
        <pc:chgData name="Xu, Zihao" userId="dbab47df-cc9e-4ac1-aa99-7b827214b77d" providerId="ADAL" clId="{574549D7-C4BC-485E-9509-216571EB3C06}" dt="2022-10-30T00:35:21.946" v="1147" actId="14100"/>
        <pc:sldMkLst>
          <pc:docMk/>
          <pc:sldMk cId="147043163" sldId="7612"/>
        </pc:sldMkLst>
        <pc:spChg chg="add mod">
          <ac:chgData name="Xu, Zihao" userId="dbab47df-cc9e-4ac1-aa99-7b827214b77d" providerId="ADAL" clId="{574549D7-C4BC-485E-9509-216571EB3C06}" dt="2022-10-30T00:34:41.509" v="1143" actId="122"/>
          <ac:spMkLst>
            <pc:docMk/>
            <pc:sldMk cId="147043163" sldId="7612"/>
            <ac:spMk id="2" creationId="{F4A34C20-E9DE-7B69-DB35-66819E7B2B39}"/>
          </ac:spMkLst>
        </pc:spChg>
        <pc:spChg chg="add del mod">
          <ac:chgData name="Xu, Zihao" userId="dbab47df-cc9e-4ac1-aa99-7b827214b77d" providerId="ADAL" clId="{574549D7-C4BC-485E-9509-216571EB3C06}" dt="2022-10-30T00:34:03.308" v="1139"/>
          <ac:spMkLst>
            <pc:docMk/>
            <pc:sldMk cId="147043163" sldId="7612"/>
            <ac:spMk id="4" creationId="{3847C362-2A9A-89E2-6677-672395964E4C}"/>
          </ac:spMkLst>
        </pc:spChg>
        <pc:spChg chg="del">
          <ac:chgData name="Xu, Zihao" userId="dbab47df-cc9e-4ac1-aa99-7b827214b77d" providerId="ADAL" clId="{574549D7-C4BC-485E-9509-216571EB3C06}" dt="2022-10-30T00:13:46.732" v="1058" actId="478"/>
          <ac:spMkLst>
            <pc:docMk/>
            <pc:sldMk cId="147043163" sldId="7612"/>
            <ac:spMk id="12" creationId="{E4223319-182E-4882-A388-7CEA3A4EA3C6}"/>
          </ac:spMkLst>
        </pc:spChg>
        <pc:spChg chg="del">
          <ac:chgData name="Xu, Zihao" userId="dbab47df-cc9e-4ac1-aa99-7b827214b77d" providerId="ADAL" clId="{574549D7-C4BC-485E-9509-216571EB3C06}" dt="2022-10-30T00:13:46.732" v="1058" actId="478"/>
          <ac:spMkLst>
            <pc:docMk/>
            <pc:sldMk cId="147043163" sldId="7612"/>
            <ac:spMk id="13" creationId="{E34175D9-DB31-472C-9611-889945B91C30}"/>
          </ac:spMkLst>
        </pc:spChg>
        <pc:spChg chg="del">
          <ac:chgData name="Xu, Zihao" userId="dbab47df-cc9e-4ac1-aa99-7b827214b77d" providerId="ADAL" clId="{574549D7-C4BC-485E-9509-216571EB3C06}" dt="2022-10-30T00:13:46.732" v="1058" actId="478"/>
          <ac:spMkLst>
            <pc:docMk/>
            <pc:sldMk cId="147043163" sldId="7612"/>
            <ac:spMk id="14" creationId="{1DC66542-F663-4DCC-9943-02B4D1FCAF4D}"/>
          </ac:spMkLst>
        </pc:spChg>
        <pc:spChg chg="mod">
          <ac:chgData name="Xu, Zihao" userId="dbab47df-cc9e-4ac1-aa99-7b827214b77d" providerId="ADAL" clId="{574549D7-C4BC-485E-9509-216571EB3C06}" dt="2022-10-30T00:35:21.946" v="1147" actId="14100"/>
          <ac:spMkLst>
            <pc:docMk/>
            <pc:sldMk cId="147043163" sldId="7612"/>
            <ac:spMk id="18" creationId="{BDD8898E-E91F-3444-9063-4A63142C75FD}"/>
          </ac:spMkLst>
        </pc:spChg>
        <pc:spChg chg="del">
          <ac:chgData name="Xu, Zihao" userId="dbab47df-cc9e-4ac1-aa99-7b827214b77d" providerId="ADAL" clId="{574549D7-C4BC-485E-9509-216571EB3C06}" dt="2022-10-30T00:13:46.732" v="1058" actId="478"/>
          <ac:spMkLst>
            <pc:docMk/>
            <pc:sldMk cId="147043163" sldId="7612"/>
            <ac:spMk id="19" creationId="{918F1C0D-37FE-4023-954C-268C7F20CCD7}"/>
          </ac:spMkLst>
        </pc:spChg>
        <pc:spChg chg="del">
          <ac:chgData name="Xu, Zihao" userId="dbab47df-cc9e-4ac1-aa99-7b827214b77d" providerId="ADAL" clId="{574549D7-C4BC-485E-9509-216571EB3C06}" dt="2022-10-30T00:13:46.732" v="1058" actId="478"/>
          <ac:spMkLst>
            <pc:docMk/>
            <pc:sldMk cId="147043163" sldId="7612"/>
            <ac:spMk id="20" creationId="{374A2FD8-54E9-49C5-A440-320650E42918}"/>
          </ac:spMkLst>
        </pc:spChg>
        <pc:spChg chg="del">
          <ac:chgData name="Xu, Zihao" userId="dbab47df-cc9e-4ac1-aa99-7b827214b77d" providerId="ADAL" clId="{574549D7-C4BC-485E-9509-216571EB3C06}" dt="2022-10-30T00:13:46.732" v="1058" actId="478"/>
          <ac:spMkLst>
            <pc:docMk/>
            <pc:sldMk cId="147043163" sldId="7612"/>
            <ac:spMk id="21" creationId="{B7980E9C-D45E-4B53-95E4-89BD839E7AA0}"/>
          </ac:spMkLst>
        </pc:spChg>
        <pc:picChg chg="mod">
          <ac:chgData name="Xu, Zihao" userId="dbab47df-cc9e-4ac1-aa99-7b827214b77d" providerId="ADAL" clId="{574549D7-C4BC-485E-9509-216571EB3C06}" dt="2022-10-30T00:34:49.473" v="1144" actId="1076"/>
          <ac:picMkLst>
            <pc:docMk/>
            <pc:sldMk cId="147043163" sldId="7612"/>
            <ac:picMk id="3" creationId="{C774731C-AAE4-0D84-838E-2F2EC07F837E}"/>
          </ac:picMkLst>
        </pc:picChg>
        <pc:picChg chg="del">
          <ac:chgData name="Xu, Zihao" userId="dbab47df-cc9e-4ac1-aa99-7b827214b77d" providerId="ADAL" clId="{574549D7-C4BC-485E-9509-216571EB3C06}" dt="2022-10-30T00:13:57.034" v="1059" actId="478"/>
          <ac:picMkLst>
            <pc:docMk/>
            <pc:sldMk cId="147043163" sldId="7612"/>
            <ac:picMk id="5" creationId="{3FABC719-E290-F35E-AE83-1EBC2980B778}"/>
          </ac:picMkLst>
        </pc:picChg>
        <pc:picChg chg="mod">
          <ac:chgData name="Xu, Zihao" userId="dbab47df-cc9e-4ac1-aa99-7b827214b77d" providerId="ADAL" clId="{574549D7-C4BC-485E-9509-216571EB3C06}" dt="2022-10-30T00:14:08.312" v="1062" actId="1076"/>
          <ac:picMkLst>
            <pc:docMk/>
            <pc:sldMk cId="147043163" sldId="7612"/>
            <ac:picMk id="9" creationId="{2DD74FB4-64D0-28CA-61BC-51CEA23F61BF}"/>
          </ac:picMkLst>
        </pc:picChg>
      </pc:sldChg>
      <pc:sldChg chg="addSp delSp modSp add mod delAnim modAnim">
        <pc:chgData name="Xu, Zihao" userId="dbab47df-cc9e-4ac1-aa99-7b827214b77d" providerId="ADAL" clId="{574549D7-C4BC-485E-9509-216571EB3C06}" dt="2022-10-30T00:58:08.688" v="1245" actId="1076"/>
        <pc:sldMkLst>
          <pc:docMk/>
          <pc:sldMk cId="943256145" sldId="7613"/>
        </pc:sldMkLst>
        <pc:spChg chg="add del mod">
          <ac:chgData name="Xu, Zihao" userId="dbab47df-cc9e-4ac1-aa99-7b827214b77d" providerId="ADAL" clId="{574549D7-C4BC-485E-9509-216571EB3C06}" dt="2022-10-30T00:37:05.630" v="1163" actId="478"/>
          <ac:spMkLst>
            <pc:docMk/>
            <pc:sldMk cId="943256145" sldId="7613"/>
            <ac:spMk id="2" creationId="{FFDEE1CD-AA23-F764-3B36-098927788E37}"/>
          </ac:spMkLst>
        </pc:spChg>
        <pc:spChg chg="add mod">
          <ac:chgData name="Xu, Zihao" userId="dbab47df-cc9e-4ac1-aa99-7b827214b77d" providerId="ADAL" clId="{574549D7-C4BC-485E-9509-216571EB3C06}" dt="2022-10-30T00:37:02.908" v="1162" actId="1076"/>
          <ac:spMkLst>
            <pc:docMk/>
            <pc:sldMk cId="943256145" sldId="7613"/>
            <ac:spMk id="4" creationId="{2A47D3D3-F1B0-E1B9-4DCD-5627320B0364}"/>
          </ac:spMkLst>
        </pc:spChg>
        <pc:spChg chg="del">
          <ac:chgData name="Xu, Zihao" userId="dbab47df-cc9e-4ac1-aa99-7b827214b77d" providerId="ADAL" clId="{574549D7-C4BC-485E-9509-216571EB3C06}" dt="2022-10-30T00:12:38.499" v="1049" actId="478"/>
          <ac:spMkLst>
            <pc:docMk/>
            <pc:sldMk cId="943256145" sldId="7613"/>
            <ac:spMk id="12" creationId="{E4223319-182E-4882-A388-7CEA3A4EA3C6}"/>
          </ac:spMkLst>
        </pc:spChg>
        <pc:spChg chg="del">
          <ac:chgData name="Xu, Zihao" userId="dbab47df-cc9e-4ac1-aa99-7b827214b77d" providerId="ADAL" clId="{574549D7-C4BC-485E-9509-216571EB3C06}" dt="2022-10-30T00:12:38.499" v="1049" actId="478"/>
          <ac:spMkLst>
            <pc:docMk/>
            <pc:sldMk cId="943256145" sldId="7613"/>
            <ac:spMk id="13" creationId="{E34175D9-DB31-472C-9611-889945B91C30}"/>
          </ac:spMkLst>
        </pc:spChg>
        <pc:spChg chg="del">
          <ac:chgData name="Xu, Zihao" userId="dbab47df-cc9e-4ac1-aa99-7b827214b77d" providerId="ADAL" clId="{574549D7-C4BC-485E-9509-216571EB3C06}" dt="2022-10-30T00:12:38.499" v="1049" actId="478"/>
          <ac:spMkLst>
            <pc:docMk/>
            <pc:sldMk cId="943256145" sldId="7613"/>
            <ac:spMk id="14" creationId="{1DC66542-F663-4DCC-9943-02B4D1FCAF4D}"/>
          </ac:spMkLst>
        </pc:spChg>
        <pc:spChg chg="mod">
          <ac:chgData name="Xu, Zihao" userId="dbab47df-cc9e-4ac1-aa99-7b827214b77d" providerId="ADAL" clId="{574549D7-C4BC-485E-9509-216571EB3C06}" dt="2022-10-30T00:36:48.905" v="1160" actId="120"/>
          <ac:spMkLst>
            <pc:docMk/>
            <pc:sldMk cId="943256145" sldId="7613"/>
            <ac:spMk id="18" creationId="{BDD8898E-E91F-3444-9063-4A63142C75FD}"/>
          </ac:spMkLst>
        </pc:spChg>
        <pc:spChg chg="del">
          <ac:chgData name="Xu, Zihao" userId="dbab47df-cc9e-4ac1-aa99-7b827214b77d" providerId="ADAL" clId="{574549D7-C4BC-485E-9509-216571EB3C06}" dt="2022-10-30T00:12:38.499" v="1049" actId="478"/>
          <ac:spMkLst>
            <pc:docMk/>
            <pc:sldMk cId="943256145" sldId="7613"/>
            <ac:spMk id="19" creationId="{918F1C0D-37FE-4023-954C-268C7F20CCD7}"/>
          </ac:spMkLst>
        </pc:spChg>
        <pc:spChg chg="del">
          <ac:chgData name="Xu, Zihao" userId="dbab47df-cc9e-4ac1-aa99-7b827214b77d" providerId="ADAL" clId="{574549D7-C4BC-485E-9509-216571EB3C06}" dt="2022-10-30T00:12:38.499" v="1049" actId="478"/>
          <ac:spMkLst>
            <pc:docMk/>
            <pc:sldMk cId="943256145" sldId="7613"/>
            <ac:spMk id="20" creationId="{374A2FD8-54E9-49C5-A440-320650E42918}"/>
          </ac:spMkLst>
        </pc:spChg>
        <pc:spChg chg="del">
          <ac:chgData name="Xu, Zihao" userId="dbab47df-cc9e-4ac1-aa99-7b827214b77d" providerId="ADAL" clId="{574549D7-C4BC-485E-9509-216571EB3C06}" dt="2022-10-30T00:12:38.499" v="1049" actId="478"/>
          <ac:spMkLst>
            <pc:docMk/>
            <pc:sldMk cId="943256145" sldId="7613"/>
            <ac:spMk id="21" creationId="{B7980E9C-D45E-4B53-95E4-89BD839E7AA0}"/>
          </ac:spMkLst>
        </pc:spChg>
        <pc:picChg chg="mod">
          <ac:chgData name="Xu, Zihao" userId="dbab47df-cc9e-4ac1-aa99-7b827214b77d" providerId="ADAL" clId="{574549D7-C4BC-485E-9509-216571EB3C06}" dt="2022-10-30T00:37:09.240" v="1164" actId="1076"/>
          <ac:picMkLst>
            <pc:docMk/>
            <pc:sldMk cId="943256145" sldId="7613"/>
            <ac:picMk id="3" creationId="{C774731C-AAE4-0D84-838E-2F2EC07F837E}"/>
          </ac:picMkLst>
        </pc:picChg>
        <pc:picChg chg="del mod">
          <ac:chgData name="Xu, Zihao" userId="dbab47df-cc9e-4ac1-aa99-7b827214b77d" providerId="ADAL" clId="{574549D7-C4BC-485E-9509-216571EB3C06}" dt="2022-10-30T00:57:59.961" v="1242" actId="478"/>
          <ac:picMkLst>
            <pc:docMk/>
            <pc:sldMk cId="943256145" sldId="7613"/>
            <ac:picMk id="5" creationId="{3FABC719-E290-F35E-AE83-1EBC2980B778}"/>
          </ac:picMkLst>
        </pc:picChg>
        <pc:picChg chg="add mod">
          <ac:chgData name="Xu, Zihao" userId="dbab47df-cc9e-4ac1-aa99-7b827214b77d" providerId="ADAL" clId="{574549D7-C4BC-485E-9509-216571EB3C06}" dt="2022-10-30T00:58:08.688" v="1245" actId="1076"/>
          <ac:picMkLst>
            <pc:docMk/>
            <pc:sldMk cId="943256145" sldId="7613"/>
            <ac:picMk id="7" creationId="{57CC5E57-6D93-FA24-BB88-C2EEBC828782}"/>
          </ac:picMkLst>
        </pc:picChg>
        <pc:picChg chg="del">
          <ac:chgData name="Xu, Zihao" userId="dbab47df-cc9e-4ac1-aa99-7b827214b77d" providerId="ADAL" clId="{574549D7-C4BC-485E-9509-216571EB3C06}" dt="2022-10-30T00:12:41.783" v="1050" actId="478"/>
          <ac:picMkLst>
            <pc:docMk/>
            <pc:sldMk cId="943256145" sldId="7613"/>
            <ac:picMk id="9" creationId="{2DD74FB4-64D0-28CA-61BC-51CEA23F61BF}"/>
          </ac:picMkLst>
        </pc:picChg>
      </pc:sldChg>
      <pc:sldChg chg="delSp modSp add mod modAnim">
        <pc:chgData name="Xu, Zihao" userId="dbab47df-cc9e-4ac1-aa99-7b827214b77d" providerId="ADAL" clId="{574549D7-C4BC-485E-9509-216571EB3C06}" dt="2022-10-30T00:38:09.627" v="1184" actId="14100"/>
        <pc:sldMkLst>
          <pc:docMk/>
          <pc:sldMk cId="310345183" sldId="7614"/>
        </pc:sldMkLst>
        <pc:spChg chg="mod">
          <ac:chgData name="Xu, Zihao" userId="dbab47df-cc9e-4ac1-aa99-7b827214b77d" providerId="ADAL" clId="{574549D7-C4BC-485E-9509-216571EB3C06}" dt="2022-10-30T00:14:53.412" v="1067" actId="1076"/>
          <ac:spMkLst>
            <pc:docMk/>
            <pc:sldMk cId="310345183" sldId="7614"/>
            <ac:spMk id="2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00:08:49.931" v="997" actId="207"/>
          <ac:spMkLst>
            <pc:docMk/>
            <pc:sldMk cId="310345183" sldId="7614"/>
            <ac:spMk id="6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00:08:49.931" v="997" actId="207"/>
          <ac:spMkLst>
            <pc:docMk/>
            <pc:sldMk cId="310345183" sldId="7614"/>
            <ac:spMk id="7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00:08:49.931" v="997" actId="207"/>
          <ac:spMkLst>
            <pc:docMk/>
            <pc:sldMk cId="310345183" sldId="7614"/>
            <ac:spMk id="8" creationId="{00000000-0000-0000-0000-000000000000}"/>
          </ac:spMkLst>
        </pc:spChg>
        <pc:spChg chg="del mod">
          <ac:chgData name="Xu, Zihao" userId="dbab47df-cc9e-4ac1-aa99-7b827214b77d" providerId="ADAL" clId="{574549D7-C4BC-485E-9509-216571EB3C06}" dt="2022-10-30T00:11:04.624" v="1026" actId="478"/>
          <ac:spMkLst>
            <pc:docMk/>
            <pc:sldMk cId="310345183" sldId="7614"/>
            <ac:spMk id="9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00:15:01.858" v="1069" actId="1076"/>
          <ac:spMkLst>
            <pc:docMk/>
            <pc:sldMk cId="310345183" sldId="7614"/>
            <ac:spMk id="10" creationId="{00000000-0000-0000-0000-000000000000}"/>
          </ac:spMkLst>
        </pc:spChg>
        <pc:spChg chg="del mod">
          <ac:chgData name="Xu, Zihao" userId="dbab47df-cc9e-4ac1-aa99-7b827214b77d" providerId="ADAL" clId="{574549D7-C4BC-485E-9509-216571EB3C06}" dt="2022-10-30T00:11:28.252" v="1032" actId="478"/>
          <ac:spMkLst>
            <pc:docMk/>
            <pc:sldMk cId="310345183" sldId="7614"/>
            <ac:spMk id="11" creationId="{00000000-0000-0000-0000-000000000000}"/>
          </ac:spMkLst>
        </pc:spChg>
        <pc:spChg chg="del mod">
          <ac:chgData name="Xu, Zihao" userId="dbab47df-cc9e-4ac1-aa99-7b827214b77d" providerId="ADAL" clId="{574549D7-C4BC-485E-9509-216571EB3C06}" dt="2022-10-30T00:12:04.242" v="1044" actId="478"/>
          <ac:spMkLst>
            <pc:docMk/>
            <pc:sldMk cId="310345183" sldId="7614"/>
            <ac:spMk id="12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00:12:19.232" v="1048" actId="1076"/>
          <ac:spMkLst>
            <pc:docMk/>
            <pc:sldMk cId="310345183" sldId="7614"/>
            <ac:spMk id="13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00:38:09.627" v="1184" actId="14100"/>
          <ac:spMkLst>
            <pc:docMk/>
            <pc:sldMk cId="310345183" sldId="7614"/>
            <ac:spMk id="16" creationId="{0FB10212-B61B-8041-B7A0-D69008F91524}"/>
          </ac:spMkLst>
        </pc:spChg>
      </pc:sldChg>
      <pc:sldChg chg="add del">
        <pc:chgData name="Xu, Zihao" userId="dbab47df-cc9e-4ac1-aa99-7b827214b77d" providerId="ADAL" clId="{574549D7-C4BC-485E-9509-216571EB3C06}" dt="2022-10-30T00:07:55.308" v="995" actId="47"/>
        <pc:sldMkLst>
          <pc:docMk/>
          <pc:sldMk cId="1267482313" sldId="7614"/>
        </pc:sldMkLst>
      </pc:sldChg>
      <pc:sldChg chg="del">
        <pc:chgData name="Xu, Zihao" userId="dbab47df-cc9e-4ac1-aa99-7b827214b77d" providerId="ADAL" clId="{574549D7-C4BC-485E-9509-216571EB3C06}" dt="2022-10-30T21:08:12.585" v="1651" actId="47"/>
        <pc:sldMkLst>
          <pc:docMk/>
          <pc:sldMk cId="2529330868" sldId="7615"/>
        </pc:sldMkLst>
      </pc:sldChg>
      <pc:sldChg chg="del">
        <pc:chgData name="Xu, Zihao" userId="dbab47df-cc9e-4ac1-aa99-7b827214b77d" providerId="ADAL" clId="{574549D7-C4BC-485E-9509-216571EB3C06}" dt="2022-10-30T21:08:13.820" v="1652" actId="47"/>
        <pc:sldMkLst>
          <pc:docMk/>
          <pc:sldMk cId="3928896079" sldId="7616"/>
        </pc:sldMkLst>
      </pc:sldChg>
      <pc:sldChg chg="del">
        <pc:chgData name="Xu, Zihao" userId="dbab47df-cc9e-4ac1-aa99-7b827214b77d" providerId="ADAL" clId="{574549D7-C4BC-485E-9509-216571EB3C06}" dt="2022-10-30T21:08:14.351" v="1653" actId="47"/>
        <pc:sldMkLst>
          <pc:docMk/>
          <pc:sldMk cId="3985409863" sldId="7617"/>
        </pc:sldMkLst>
      </pc:sldChg>
      <pc:sldChg chg="del">
        <pc:chgData name="Xu, Zihao" userId="dbab47df-cc9e-4ac1-aa99-7b827214b77d" providerId="ADAL" clId="{574549D7-C4BC-485E-9509-216571EB3C06}" dt="2022-10-30T21:08:14.398" v="1654" actId="47"/>
        <pc:sldMkLst>
          <pc:docMk/>
          <pc:sldMk cId="2742647440" sldId="7618"/>
        </pc:sldMkLst>
      </pc:sldChg>
      <pc:sldChg chg="modSp mod">
        <pc:chgData name="Xu, Zihao" userId="dbab47df-cc9e-4ac1-aa99-7b827214b77d" providerId="ADAL" clId="{574549D7-C4BC-485E-9509-216571EB3C06}" dt="2022-10-30T20:06:28.436" v="1424" actId="20577"/>
        <pc:sldMkLst>
          <pc:docMk/>
          <pc:sldMk cId="2542148245" sldId="7619"/>
        </pc:sldMkLst>
        <pc:spChg chg="mod">
          <ac:chgData name="Xu, Zihao" userId="dbab47df-cc9e-4ac1-aa99-7b827214b77d" providerId="ADAL" clId="{574549D7-C4BC-485E-9509-216571EB3C06}" dt="2022-10-30T20:06:28.436" v="1424" actId="20577"/>
          <ac:spMkLst>
            <pc:docMk/>
            <pc:sldMk cId="2542148245" sldId="7619"/>
            <ac:spMk id="18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19:26:33.515" v="1338" actId="207"/>
          <ac:spMkLst>
            <pc:docMk/>
            <pc:sldMk cId="2542148245" sldId="7619"/>
            <ac:spMk id="23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19:26:38.716" v="1340" actId="207"/>
          <ac:spMkLst>
            <pc:docMk/>
            <pc:sldMk cId="2542148245" sldId="7619"/>
            <ac:spMk id="28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19:26:41.439" v="1341" actId="207"/>
          <ac:spMkLst>
            <pc:docMk/>
            <pc:sldMk cId="2542148245" sldId="7619"/>
            <ac:spMk id="33" creationId="{00000000-0000-0000-0000-000000000000}"/>
          </ac:spMkLst>
        </pc:spChg>
        <pc:grpChg chg="mod">
          <ac:chgData name="Xu, Zihao" userId="dbab47df-cc9e-4ac1-aa99-7b827214b77d" providerId="ADAL" clId="{574549D7-C4BC-485E-9509-216571EB3C06}" dt="2022-10-30T19:26:19.138" v="1336" actId="207"/>
          <ac:grpSpMkLst>
            <pc:docMk/>
            <pc:sldMk cId="2542148245" sldId="7619"/>
            <ac:grpSpMk id="14" creationId="{00000000-0000-0000-0000-000000000000}"/>
          </ac:grpSpMkLst>
        </pc:grpChg>
        <pc:grpChg chg="mod">
          <ac:chgData name="Xu, Zihao" userId="dbab47df-cc9e-4ac1-aa99-7b827214b77d" providerId="ADAL" clId="{574549D7-C4BC-485E-9509-216571EB3C06}" dt="2022-10-30T19:26:19.138" v="1336" actId="207"/>
          <ac:grpSpMkLst>
            <pc:docMk/>
            <pc:sldMk cId="2542148245" sldId="7619"/>
            <ac:grpSpMk id="19" creationId="{00000000-0000-0000-0000-000000000000}"/>
          </ac:grpSpMkLst>
        </pc:grpChg>
        <pc:grpChg chg="mod">
          <ac:chgData name="Xu, Zihao" userId="dbab47df-cc9e-4ac1-aa99-7b827214b77d" providerId="ADAL" clId="{574549D7-C4BC-485E-9509-216571EB3C06}" dt="2022-10-30T19:26:24.020" v="1337" actId="207"/>
          <ac:grpSpMkLst>
            <pc:docMk/>
            <pc:sldMk cId="2542148245" sldId="7619"/>
            <ac:grpSpMk id="24" creationId="{00000000-0000-0000-0000-000000000000}"/>
          </ac:grpSpMkLst>
        </pc:grpChg>
        <pc:grpChg chg="mod">
          <ac:chgData name="Xu, Zihao" userId="dbab47df-cc9e-4ac1-aa99-7b827214b77d" providerId="ADAL" clId="{574549D7-C4BC-485E-9509-216571EB3C06}" dt="2022-10-30T19:26:24.020" v="1337" actId="207"/>
          <ac:grpSpMkLst>
            <pc:docMk/>
            <pc:sldMk cId="2542148245" sldId="7619"/>
            <ac:grpSpMk id="29" creationId="{00000000-0000-0000-0000-000000000000}"/>
          </ac:grpSpMkLst>
        </pc:grpChg>
      </pc:sldChg>
      <pc:sldChg chg="addSp modSp mod">
        <pc:chgData name="Xu, Zihao" userId="dbab47df-cc9e-4ac1-aa99-7b827214b77d" providerId="ADAL" clId="{574549D7-C4BC-485E-9509-216571EB3C06}" dt="2022-10-30T20:20:28.939" v="1476" actId="1076"/>
        <pc:sldMkLst>
          <pc:docMk/>
          <pc:sldMk cId="3872622757" sldId="7620"/>
        </pc:sldMkLst>
        <pc:spChg chg="add mod">
          <ac:chgData name="Xu, Zihao" userId="dbab47df-cc9e-4ac1-aa99-7b827214b77d" providerId="ADAL" clId="{574549D7-C4BC-485E-9509-216571EB3C06}" dt="2022-10-30T20:20:28.939" v="1476" actId="1076"/>
          <ac:spMkLst>
            <pc:docMk/>
            <pc:sldMk cId="3872622757" sldId="7620"/>
            <ac:spMk id="2" creationId="{FC1BCE6C-D21B-7DB7-1586-41EF434A3C0F}"/>
          </ac:spMkLst>
        </pc:spChg>
        <pc:spChg chg="mod">
          <ac:chgData name="Xu, Zihao" userId="dbab47df-cc9e-4ac1-aa99-7b827214b77d" providerId="ADAL" clId="{574549D7-C4BC-485E-9509-216571EB3C06}" dt="2022-10-30T19:31:02.135" v="1361" actId="1076"/>
          <ac:spMkLst>
            <pc:docMk/>
            <pc:sldMk cId="3872622757" sldId="7620"/>
            <ac:spMk id="15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19:31:02.135" v="1361" actId="1076"/>
          <ac:spMkLst>
            <pc:docMk/>
            <pc:sldMk cId="3872622757" sldId="7620"/>
            <ac:spMk id="16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19:31:02.135" v="1361" actId="1076"/>
          <ac:spMkLst>
            <pc:docMk/>
            <pc:sldMk cId="3872622757" sldId="7620"/>
            <ac:spMk id="17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20:06:36.544" v="1425" actId="20577"/>
          <ac:spMkLst>
            <pc:docMk/>
            <pc:sldMk cId="3872622757" sldId="7620"/>
            <ac:spMk id="18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19:31:16.932" v="1363" actId="1076"/>
          <ac:spMkLst>
            <pc:docMk/>
            <pc:sldMk cId="3872622757" sldId="7620"/>
            <ac:spMk id="42" creationId="{AFD881F1-A08E-A9B8-1C84-80C1BD814A91}"/>
          </ac:spMkLst>
        </pc:spChg>
        <pc:grpChg chg="mod">
          <ac:chgData name="Xu, Zihao" userId="dbab47df-cc9e-4ac1-aa99-7b827214b77d" providerId="ADAL" clId="{574549D7-C4BC-485E-9509-216571EB3C06}" dt="2022-10-30T19:31:02.135" v="1361" actId="1076"/>
          <ac:grpSpMkLst>
            <pc:docMk/>
            <pc:sldMk cId="3872622757" sldId="7620"/>
            <ac:grpSpMk id="14" creationId="{00000000-0000-0000-0000-000000000000}"/>
          </ac:grpSpMkLst>
        </pc:grpChg>
        <pc:graphicFrameChg chg="mod modGraphic">
          <ac:chgData name="Xu, Zihao" userId="dbab47df-cc9e-4ac1-aa99-7b827214b77d" providerId="ADAL" clId="{574549D7-C4BC-485E-9509-216571EB3C06}" dt="2022-10-30T19:31:20.341" v="1364" actId="1076"/>
          <ac:graphicFrameMkLst>
            <pc:docMk/>
            <pc:sldMk cId="3872622757" sldId="7620"/>
            <ac:graphicFrameMk id="38" creationId="{BB34CE56-22F5-A007-EB28-5C6AF213AE38}"/>
          </ac:graphicFrameMkLst>
        </pc:graphicFrameChg>
        <pc:picChg chg="mod">
          <ac:chgData name="Xu, Zihao" userId="dbab47df-cc9e-4ac1-aa99-7b827214b77d" providerId="ADAL" clId="{574549D7-C4BC-485E-9509-216571EB3C06}" dt="2022-10-30T19:31:06.893" v="1362" actId="1076"/>
          <ac:picMkLst>
            <pc:docMk/>
            <pc:sldMk cId="3872622757" sldId="7620"/>
            <ac:picMk id="40" creationId="{0F766C76-8F05-008D-B434-E5B704CDEBE2}"/>
          </ac:picMkLst>
        </pc:picChg>
      </pc:sldChg>
      <pc:sldChg chg="addSp modSp mod">
        <pc:chgData name="Xu, Zihao" userId="dbab47df-cc9e-4ac1-aa99-7b827214b77d" providerId="ADAL" clId="{574549D7-C4BC-485E-9509-216571EB3C06}" dt="2022-10-30T20:26:13.736" v="1506" actId="1076"/>
        <pc:sldMkLst>
          <pc:docMk/>
          <pc:sldMk cId="2640092095" sldId="7621"/>
        </pc:sldMkLst>
        <pc:spChg chg="mod">
          <ac:chgData name="Xu, Zihao" userId="dbab47df-cc9e-4ac1-aa99-7b827214b77d" providerId="ADAL" clId="{574549D7-C4BC-485E-9509-216571EB3C06}" dt="2022-10-30T19:32:01.888" v="1370" actId="14100"/>
          <ac:spMkLst>
            <pc:docMk/>
            <pc:sldMk cId="2640092095" sldId="7621"/>
            <ac:spMk id="3" creationId="{24783DA1-F043-D1C4-F822-38ECEFCEB222}"/>
          </ac:spMkLst>
        </pc:spChg>
        <pc:spChg chg="mod">
          <ac:chgData name="Xu, Zihao" userId="dbab47df-cc9e-4ac1-aa99-7b827214b77d" providerId="ADAL" clId="{574549D7-C4BC-485E-9509-216571EB3C06}" dt="2022-10-30T19:32:01.888" v="1370" actId="14100"/>
          <ac:spMkLst>
            <pc:docMk/>
            <pc:sldMk cId="2640092095" sldId="7621"/>
            <ac:spMk id="4" creationId="{237AA563-0D4B-097E-C917-4A78C2A592F2}"/>
          </ac:spMkLst>
        </pc:spChg>
        <pc:spChg chg="mod">
          <ac:chgData name="Xu, Zihao" userId="dbab47df-cc9e-4ac1-aa99-7b827214b77d" providerId="ADAL" clId="{574549D7-C4BC-485E-9509-216571EB3C06}" dt="2022-10-30T19:32:01.888" v="1370" actId="14100"/>
          <ac:spMkLst>
            <pc:docMk/>
            <pc:sldMk cId="2640092095" sldId="7621"/>
            <ac:spMk id="5" creationId="{CD31E097-7413-2F6D-8AA9-9776BAEB0794}"/>
          </ac:spMkLst>
        </pc:spChg>
        <pc:spChg chg="mod">
          <ac:chgData name="Xu, Zihao" userId="dbab47df-cc9e-4ac1-aa99-7b827214b77d" providerId="ADAL" clId="{574549D7-C4BC-485E-9509-216571EB3C06}" dt="2022-10-30T19:32:01.888" v="1370" actId="14100"/>
          <ac:spMkLst>
            <pc:docMk/>
            <pc:sldMk cId="2640092095" sldId="7621"/>
            <ac:spMk id="6" creationId="{43951EA7-6A56-D260-2BB0-A86C9DD5AA3E}"/>
          </ac:spMkLst>
        </pc:spChg>
        <pc:spChg chg="add mod">
          <ac:chgData name="Xu, Zihao" userId="dbab47df-cc9e-4ac1-aa99-7b827214b77d" providerId="ADAL" clId="{574549D7-C4BC-485E-9509-216571EB3C06}" dt="2022-10-30T20:26:13.736" v="1506" actId="1076"/>
          <ac:spMkLst>
            <pc:docMk/>
            <pc:sldMk cId="2640092095" sldId="7621"/>
            <ac:spMk id="11" creationId="{82272D00-FC75-FC7F-E687-2328A1C6307D}"/>
          </ac:spMkLst>
        </pc:spChg>
        <pc:grpChg chg="mod">
          <ac:chgData name="Xu, Zihao" userId="dbab47df-cc9e-4ac1-aa99-7b827214b77d" providerId="ADAL" clId="{574549D7-C4BC-485E-9509-216571EB3C06}" dt="2022-10-30T19:32:01.888" v="1370" actId="14100"/>
          <ac:grpSpMkLst>
            <pc:docMk/>
            <pc:sldMk cId="2640092095" sldId="7621"/>
            <ac:grpSpMk id="2" creationId="{EA4E0AD6-0B82-893E-40C8-7FF39B8147CF}"/>
          </ac:grpSpMkLst>
        </pc:grpChg>
        <pc:graphicFrameChg chg="modGraphic">
          <ac:chgData name="Xu, Zihao" userId="dbab47df-cc9e-4ac1-aa99-7b827214b77d" providerId="ADAL" clId="{574549D7-C4BC-485E-9509-216571EB3C06}" dt="2022-10-30T19:32:11.044" v="1371" actId="207"/>
          <ac:graphicFrameMkLst>
            <pc:docMk/>
            <pc:sldMk cId="2640092095" sldId="7621"/>
            <ac:graphicFrameMk id="9" creationId="{5FD79C2F-6E72-3EB4-CD98-CD87DA978A66}"/>
          </ac:graphicFrameMkLst>
        </pc:graphicFrameChg>
        <pc:graphicFrameChg chg="mod modGraphic">
          <ac:chgData name="Xu, Zihao" userId="dbab47df-cc9e-4ac1-aa99-7b827214b77d" providerId="ADAL" clId="{574549D7-C4BC-485E-9509-216571EB3C06}" dt="2022-10-30T19:54:32.241" v="1413" actId="1076"/>
          <ac:graphicFrameMkLst>
            <pc:docMk/>
            <pc:sldMk cId="2640092095" sldId="7621"/>
            <ac:graphicFrameMk id="10" creationId="{6B68D817-1EA4-E056-0D10-5D3C419EE8AA}"/>
          </ac:graphicFrameMkLst>
        </pc:graphicFrameChg>
        <pc:picChg chg="mod">
          <ac:chgData name="Xu, Zihao" userId="dbab47df-cc9e-4ac1-aa99-7b827214b77d" providerId="ADAL" clId="{574549D7-C4BC-485E-9509-216571EB3C06}" dt="2022-10-30T19:54:36.752" v="1414" actId="1076"/>
          <ac:picMkLst>
            <pc:docMk/>
            <pc:sldMk cId="2640092095" sldId="7621"/>
            <ac:picMk id="8" creationId="{316B4F5B-6BCD-7F6D-9F8C-5A82928A35BE}"/>
          </ac:picMkLst>
        </pc:picChg>
      </pc:sldChg>
      <pc:sldChg chg="addSp modSp mod">
        <pc:chgData name="Xu, Zihao" userId="dbab47df-cc9e-4ac1-aa99-7b827214b77d" providerId="ADAL" clId="{574549D7-C4BC-485E-9509-216571EB3C06}" dt="2022-10-30T21:12:36.702" v="1681" actId="1076"/>
        <pc:sldMkLst>
          <pc:docMk/>
          <pc:sldMk cId="100863469" sldId="7622"/>
        </pc:sldMkLst>
        <pc:spChg chg="add mod">
          <ac:chgData name="Xu, Zihao" userId="dbab47df-cc9e-4ac1-aa99-7b827214b77d" providerId="ADAL" clId="{574549D7-C4BC-485E-9509-216571EB3C06}" dt="2022-10-30T20:21:53.838" v="1486" actId="1076"/>
          <ac:spMkLst>
            <pc:docMk/>
            <pc:sldMk cId="100863469" sldId="7622"/>
            <ac:spMk id="2" creationId="{56A9A7DA-A8AF-815F-21B1-F70BEF3F0DE1}"/>
          </ac:spMkLst>
        </pc:spChg>
        <pc:spChg chg="mod">
          <ac:chgData name="Xu, Zihao" userId="dbab47df-cc9e-4ac1-aa99-7b827214b77d" providerId="ADAL" clId="{574549D7-C4BC-485E-9509-216571EB3C06}" dt="2022-10-30T19:33:25.823" v="1390" actId="14100"/>
          <ac:spMkLst>
            <pc:docMk/>
            <pc:sldMk cId="100863469" sldId="7622"/>
            <ac:spMk id="11" creationId="{DB6250AC-3A19-5457-A961-32F752EDFB7A}"/>
          </ac:spMkLst>
        </pc:spChg>
        <pc:spChg chg="mod">
          <ac:chgData name="Xu, Zihao" userId="dbab47df-cc9e-4ac1-aa99-7b827214b77d" providerId="ADAL" clId="{574549D7-C4BC-485E-9509-216571EB3C06}" dt="2022-10-30T19:33:25.823" v="1390" actId="14100"/>
          <ac:spMkLst>
            <pc:docMk/>
            <pc:sldMk cId="100863469" sldId="7622"/>
            <ac:spMk id="12" creationId="{97CB8CE4-5074-3E27-4185-A3BCE69785EF}"/>
          </ac:spMkLst>
        </pc:spChg>
        <pc:spChg chg="mod">
          <ac:chgData name="Xu, Zihao" userId="dbab47df-cc9e-4ac1-aa99-7b827214b77d" providerId="ADAL" clId="{574549D7-C4BC-485E-9509-216571EB3C06}" dt="2022-10-30T19:33:25.823" v="1390" actId="14100"/>
          <ac:spMkLst>
            <pc:docMk/>
            <pc:sldMk cId="100863469" sldId="7622"/>
            <ac:spMk id="13" creationId="{D334C007-4B88-E4AF-6DF0-3EFB2C0E67C4}"/>
          </ac:spMkLst>
        </pc:spChg>
        <pc:spChg chg="mod">
          <ac:chgData name="Xu, Zihao" userId="dbab47df-cc9e-4ac1-aa99-7b827214b77d" providerId="ADAL" clId="{574549D7-C4BC-485E-9509-216571EB3C06}" dt="2022-10-30T19:33:25.823" v="1390" actId="14100"/>
          <ac:spMkLst>
            <pc:docMk/>
            <pc:sldMk cId="100863469" sldId="7622"/>
            <ac:spMk id="14" creationId="{E50CC932-A458-588C-2F14-F926468283A7}"/>
          </ac:spMkLst>
        </pc:spChg>
        <pc:grpChg chg="mod">
          <ac:chgData name="Xu, Zihao" userId="dbab47df-cc9e-4ac1-aa99-7b827214b77d" providerId="ADAL" clId="{574549D7-C4BC-485E-9509-216571EB3C06}" dt="2022-10-30T19:33:25.823" v="1390" actId="14100"/>
          <ac:grpSpMkLst>
            <pc:docMk/>
            <pc:sldMk cId="100863469" sldId="7622"/>
            <ac:grpSpMk id="8" creationId="{40043A9C-4CB8-41C6-81FD-4E858FABF597}"/>
          </ac:grpSpMkLst>
        </pc:grpChg>
        <pc:graphicFrameChg chg="mod modGraphic">
          <ac:chgData name="Xu, Zihao" userId="dbab47df-cc9e-4ac1-aa99-7b827214b77d" providerId="ADAL" clId="{574549D7-C4BC-485E-9509-216571EB3C06}" dt="2022-10-30T21:12:36.702" v="1681" actId="1076"/>
          <ac:graphicFrameMkLst>
            <pc:docMk/>
            <pc:sldMk cId="100863469" sldId="7622"/>
            <ac:graphicFrameMk id="17" creationId="{AA610D01-8486-4B9B-A60E-314AA5CD4BDF}"/>
          </ac:graphicFrameMkLst>
        </pc:graphicFrameChg>
        <pc:graphicFrameChg chg="mod">
          <ac:chgData name="Xu, Zihao" userId="dbab47df-cc9e-4ac1-aa99-7b827214b77d" providerId="ADAL" clId="{574549D7-C4BC-485E-9509-216571EB3C06}" dt="2022-10-30T20:07:42.755" v="1430" actId="14100"/>
          <ac:graphicFrameMkLst>
            <pc:docMk/>
            <pc:sldMk cId="100863469" sldId="7622"/>
            <ac:graphicFrameMk id="18" creationId="{6FF491AF-3BD4-58BD-0C47-7EAE216CCED6}"/>
          </ac:graphicFrameMkLst>
        </pc:graphicFrameChg>
      </pc:sldChg>
      <pc:sldChg chg="modSp mod">
        <pc:chgData name="Xu, Zihao" userId="dbab47df-cc9e-4ac1-aa99-7b827214b77d" providerId="ADAL" clId="{574549D7-C4BC-485E-9509-216571EB3C06}" dt="2022-10-30T19:32:50.934" v="1379" actId="207"/>
        <pc:sldMkLst>
          <pc:docMk/>
          <pc:sldMk cId="334965193" sldId="7623"/>
        </pc:sldMkLst>
        <pc:spChg chg="mod">
          <ac:chgData name="Xu, Zihao" userId="dbab47df-cc9e-4ac1-aa99-7b827214b77d" providerId="ADAL" clId="{574549D7-C4BC-485E-9509-216571EB3C06}" dt="2022-10-30T19:32:49.047" v="1378" actId="207"/>
          <ac:spMkLst>
            <pc:docMk/>
            <pc:sldMk cId="334965193" sldId="7623"/>
            <ac:spMk id="3" creationId="{24783DA1-F043-D1C4-F822-38ECEFCEB222}"/>
          </ac:spMkLst>
        </pc:spChg>
        <pc:spChg chg="mod">
          <ac:chgData name="Xu, Zihao" userId="dbab47df-cc9e-4ac1-aa99-7b827214b77d" providerId="ADAL" clId="{574549D7-C4BC-485E-9509-216571EB3C06}" dt="2022-10-30T19:32:50.934" v="1379" actId="207"/>
          <ac:spMkLst>
            <pc:docMk/>
            <pc:sldMk cId="334965193" sldId="7623"/>
            <ac:spMk id="4" creationId="{237AA563-0D4B-097E-C917-4A78C2A592F2}"/>
          </ac:spMkLst>
        </pc:spChg>
        <pc:spChg chg="mod">
          <ac:chgData name="Xu, Zihao" userId="dbab47df-cc9e-4ac1-aa99-7b827214b77d" providerId="ADAL" clId="{574549D7-C4BC-485E-9509-216571EB3C06}" dt="2022-10-30T19:32:47.086" v="1377" actId="14100"/>
          <ac:spMkLst>
            <pc:docMk/>
            <pc:sldMk cId="334965193" sldId="7623"/>
            <ac:spMk id="5" creationId="{CD31E097-7413-2F6D-8AA9-9776BAEB0794}"/>
          </ac:spMkLst>
        </pc:spChg>
        <pc:spChg chg="mod">
          <ac:chgData name="Xu, Zihao" userId="dbab47df-cc9e-4ac1-aa99-7b827214b77d" providerId="ADAL" clId="{574549D7-C4BC-485E-9509-216571EB3C06}" dt="2022-10-30T19:32:47.086" v="1377" actId="14100"/>
          <ac:spMkLst>
            <pc:docMk/>
            <pc:sldMk cId="334965193" sldId="7623"/>
            <ac:spMk id="6" creationId="{43951EA7-6A56-D260-2BB0-A86C9DD5AA3E}"/>
          </ac:spMkLst>
        </pc:spChg>
        <pc:grpChg chg="mod">
          <ac:chgData name="Xu, Zihao" userId="dbab47df-cc9e-4ac1-aa99-7b827214b77d" providerId="ADAL" clId="{574549D7-C4BC-485E-9509-216571EB3C06}" dt="2022-10-30T19:32:47.086" v="1377" actId="14100"/>
          <ac:grpSpMkLst>
            <pc:docMk/>
            <pc:sldMk cId="334965193" sldId="7623"/>
            <ac:grpSpMk id="2" creationId="{EA4E0AD6-0B82-893E-40C8-7FF39B8147CF}"/>
          </ac:grpSpMkLst>
        </pc:grpChg>
      </pc:sldChg>
      <pc:sldChg chg="addSp modSp mod">
        <pc:chgData name="Xu, Zihao" userId="dbab47df-cc9e-4ac1-aa99-7b827214b77d" providerId="ADAL" clId="{574549D7-C4BC-485E-9509-216571EB3C06}" dt="2022-10-30T20:22:56.772" v="1497" actId="1076"/>
        <pc:sldMkLst>
          <pc:docMk/>
          <pc:sldMk cId="1932698951" sldId="7624"/>
        </pc:sldMkLst>
        <pc:spChg chg="mod">
          <ac:chgData name="Xu, Zihao" userId="dbab47df-cc9e-4ac1-aa99-7b827214b77d" providerId="ADAL" clId="{574549D7-C4BC-485E-9509-216571EB3C06}" dt="2022-10-30T19:33:07.177" v="1385" actId="14100"/>
          <ac:spMkLst>
            <pc:docMk/>
            <pc:sldMk cId="1932698951" sldId="7624"/>
            <ac:spMk id="3" creationId="{24783DA1-F043-D1C4-F822-38ECEFCEB222}"/>
          </ac:spMkLst>
        </pc:spChg>
        <pc:spChg chg="mod">
          <ac:chgData name="Xu, Zihao" userId="dbab47df-cc9e-4ac1-aa99-7b827214b77d" providerId="ADAL" clId="{574549D7-C4BC-485E-9509-216571EB3C06}" dt="2022-10-30T19:33:07.177" v="1385" actId="14100"/>
          <ac:spMkLst>
            <pc:docMk/>
            <pc:sldMk cId="1932698951" sldId="7624"/>
            <ac:spMk id="4" creationId="{237AA563-0D4B-097E-C917-4A78C2A592F2}"/>
          </ac:spMkLst>
        </pc:spChg>
        <pc:spChg chg="mod">
          <ac:chgData name="Xu, Zihao" userId="dbab47df-cc9e-4ac1-aa99-7b827214b77d" providerId="ADAL" clId="{574549D7-C4BC-485E-9509-216571EB3C06}" dt="2022-10-30T19:33:07.177" v="1385" actId="14100"/>
          <ac:spMkLst>
            <pc:docMk/>
            <pc:sldMk cId="1932698951" sldId="7624"/>
            <ac:spMk id="5" creationId="{CD31E097-7413-2F6D-8AA9-9776BAEB0794}"/>
          </ac:spMkLst>
        </pc:spChg>
        <pc:spChg chg="mod">
          <ac:chgData name="Xu, Zihao" userId="dbab47df-cc9e-4ac1-aa99-7b827214b77d" providerId="ADAL" clId="{574549D7-C4BC-485E-9509-216571EB3C06}" dt="2022-10-30T19:33:07.177" v="1385" actId="14100"/>
          <ac:spMkLst>
            <pc:docMk/>
            <pc:sldMk cId="1932698951" sldId="7624"/>
            <ac:spMk id="6" creationId="{43951EA7-6A56-D260-2BB0-A86C9DD5AA3E}"/>
          </ac:spMkLst>
        </pc:spChg>
        <pc:spChg chg="add mod">
          <ac:chgData name="Xu, Zihao" userId="dbab47df-cc9e-4ac1-aa99-7b827214b77d" providerId="ADAL" clId="{574549D7-C4BC-485E-9509-216571EB3C06}" dt="2022-10-30T20:22:56.772" v="1497" actId="1076"/>
          <ac:spMkLst>
            <pc:docMk/>
            <pc:sldMk cId="1932698951" sldId="7624"/>
            <ac:spMk id="7" creationId="{41911EB0-C641-90EC-7941-6C5D9BAE4446}"/>
          </ac:spMkLst>
        </pc:spChg>
        <pc:grpChg chg="mod">
          <ac:chgData name="Xu, Zihao" userId="dbab47df-cc9e-4ac1-aa99-7b827214b77d" providerId="ADAL" clId="{574549D7-C4BC-485E-9509-216571EB3C06}" dt="2022-10-30T19:33:07.177" v="1385" actId="14100"/>
          <ac:grpSpMkLst>
            <pc:docMk/>
            <pc:sldMk cId="1932698951" sldId="7624"/>
            <ac:grpSpMk id="2" creationId="{EA4E0AD6-0B82-893E-40C8-7FF39B8147CF}"/>
          </ac:grpSpMkLst>
        </pc:grpChg>
      </pc:sldChg>
      <pc:sldChg chg="addSp delSp modSp mod delAnim modAnim">
        <pc:chgData name="Xu, Zihao" userId="dbab47df-cc9e-4ac1-aa99-7b827214b77d" providerId="ADAL" clId="{574549D7-C4BC-485E-9509-216571EB3C06}" dt="2022-10-30T20:06:06.203" v="1423" actId="1076"/>
        <pc:sldMkLst>
          <pc:docMk/>
          <pc:sldMk cId="1006638147" sldId="7625"/>
        </pc:sldMkLst>
        <pc:graphicFrameChg chg="add del mod">
          <ac:chgData name="Xu, Zihao" userId="dbab47df-cc9e-4ac1-aa99-7b827214b77d" providerId="ADAL" clId="{574549D7-C4BC-485E-9509-216571EB3C06}" dt="2022-10-30T20:05:20.502" v="1416" actId="21"/>
          <ac:graphicFrameMkLst>
            <pc:docMk/>
            <pc:sldMk cId="1006638147" sldId="7625"/>
            <ac:graphicFrameMk id="2" creationId="{827BDA0E-6B37-C82C-0C64-2475BA2ABC00}"/>
          </ac:graphicFrameMkLst>
        </pc:graphicFrameChg>
        <pc:graphicFrameChg chg="del mod modGraphic">
          <ac:chgData name="Xu, Zihao" userId="dbab47df-cc9e-4ac1-aa99-7b827214b77d" providerId="ADAL" clId="{574549D7-C4BC-485E-9509-216571EB3C06}" dt="2022-10-30T19:50:04.966" v="1408" actId="21"/>
          <ac:graphicFrameMkLst>
            <pc:docMk/>
            <pc:sldMk cId="1006638147" sldId="7625"/>
            <ac:graphicFrameMk id="3" creationId="{2599DFF6-E4AD-3C74-874D-7F6AFC03606B}"/>
          </ac:graphicFrameMkLst>
        </pc:graphicFrameChg>
        <pc:graphicFrameChg chg="add mod">
          <ac:chgData name="Xu, Zihao" userId="dbab47df-cc9e-4ac1-aa99-7b827214b77d" providerId="ADAL" clId="{574549D7-C4BC-485E-9509-216571EB3C06}" dt="2022-10-30T20:06:06.203" v="1423" actId="1076"/>
          <ac:graphicFrameMkLst>
            <pc:docMk/>
            <pc:sldMk cId="1006638147" sldId="7625"/>
            <ac:graphicFrameMk id="4" creationId="{57883193-2FD4-2D71-6DA3-0F9C884DA742}"/>
          </ac:graphicFrameMkLst>
        </pc:graphicFrameChg>
        <pc:graphicFrameChg chg="mod modGraphic">
          <ac:chgData name="Xu, Zihao" userId="dbab47df-cc9e-4ac1-aa99-7b827214b77d" providerId="ADAL" clId="{574549D7-C4BC-485E-9509-216571EB3C06}" dt="2022-10-30T20:05:45.504" v="1420" actId="255"/>
          <ac:graphicFrameMkLst>
            <pc:docMk/>
            <pc:sldMk cId="1006638147" sldId="7625"/>
            <ac:graphicFrameMk id="50" creationId="{5486C503-C5D9-5374-1AC3-33E7EDD89680}"/>
          </ac:graphicFrameMkLst>
        </pc:graphicFrameChg>
      </pc:sldChg>
      <pc:sldChg chg="del">
        <pc:chgData name="Xu, Zihao" userId="dbab47df-cc9e-4ac1-aa99-7b827214b77d" providerId="ADAL" clId="{574549D7-C4BC-485E-9509-216571EB3C06}" dt="2022-10-30T20:33:07.474" v="1522" actId="47"/>
        <pc:sldMkLst>
          <pc:docMk/>
          <pc:sldMk cId="3343600618" sldId="7626"/>
        </pc:sldMkLst>
      </pc:sldChg>
      <pc:sldChg chg="modSp">
        <pc:chgData name="Xu, Zihao" userId="dbab47df-cc9e-4ac1-aa99-7b827214b77d" providerId="ADAL" clId="{574549D7-C4BC-485E-9509-216571EB3C06}" dt="2022-10-30T20:29:56.135" v="1521" actId="20577"/>
        <pc:sldMkLst>
          <pc:docMk/>
          <pc:sldMk cId="1050862449" sldId="7629"/>
        </pc:sldMkLst>
        <pc:spChg chg="mod">
          <ac:chgData name="Xu, Zihao" userId="dbab47df-cc9e-4ac1-aa99-7b827214b77d" providerId="ADAL" clId="{574549D7-C4BC-485E-9509-216571EB3C06}" dt="2022-10-30T20:29:56.135" v="1521" actId="20577"/>
          <ac:spMkLst>
            <pc:docMk/>
            <pc:sldMk cId="1050862449" sldId="7629"/>
            <ac:spMk id="39" creationId="{A9504009-67AB-4F44-8FCF-E182A8706CAA}"/>
          </ac:spMkLst>
        </pc:spChg>
      </pc:sldChg>
      <pc:sldChg chg="modSp mod">
        <pc:chgData name="Xu, Zihao" userId="dbab47df-cc9e-4ac1-aa99-7b827214b77d" providerId="ADAL" clId="{574549D7-C4BC-485E-9509-216571EB3C06}" dt="2022-10-30T20:12:08.951" v="1449" actId="207"/>
        <pc:sldMkLst>
          <pc:docMk/>
          <pc:sldMk cId="2998687877" sldId="7630"/>
        </pc:sldMkLst>
        <pc:spChg chg="mod">
          <ac:chgData name="Xu, Zihao" userId="dbab47df-cc9e-4ac1-aa99-7b827214b77d" providerId="ADAL" clId="{574549D7-C4BC-485E-9509-216571EB3C06}" dt="2022-10-30T20:12:01.262" v="1448" actId="207"/>
          <ac:spMkLst>
            <pc:docMk/>
            <pc:sldMk cId="2998687877" sldId="7630"/>
            <ac:spMk id="4" creationId="{24736693-287A-ABC6-33B0-8F81B445E95E}"/>
          </ac:spMkLst>
        </pc:spChg>
        <pc:spChg chg="mod">
          <ac:chgData name="Xu, Zihao" userId="dbab47df-cc9e-4ac1-aa99-7b827214b77d" providerId="ADAL" clId="{574549D7-C4BC-485E-9509-216571EB3C06}" dt="2022-10-30T20:12:01.262" v="1448" actId="207"/>
          <ac:spMkLst>
            <pc:docMk/>
            <pc:sldMk cId="2998687877" sldId="7630"/>
            <ac:spMk id="8" creationId="{94DD1A98-B8F8-8C2D-D206-77BA08437959}"/>
          </ac:spMkLst>
        </pc:spChg>
        <pc:spChg chg="mod">
          <ac:chgData name="Xu, Zihao" userId="dbab47df-cc9e-4ac1-aa99-7b827214b77d" providerId="ADAL" clId="{574549D7-C4BC-485E-9509-216571EB3C06}" dt="2022-10-30T20:12:01.262" v="1448" actId="207"/>
          <ac:spMkLst>
            <pc:docMk/>
            <pc:sldMk cId="2998687877" sldId="7630"/>
            <ac:spMk id="23" creationId="{96733787-7759-FE83-7DB2-1FE7F1F997B2}"/>
          </ac:spMkLst>
        </pc:spChg>
        <pc:spChg chg="mod">
          <ac:chgData name="Xu, Zihao" userId="dbab47df-cc9e-4ac1-aa99-7b827214b77d" providerId="ADAL" clId="{574549D7-C4BC-485E-9509-216571EB3C06}" dt="2022-10-30T20:12:01.262" v="1448" actId="207"/>
          <ac:spMkLst>
            <pc:docMk/>
            <pc:sldMk cId="2998687877" sldId="7630"/>
            <ac:spMk id="27" creationId="{B479081D-B3F0-A3F6-3D78-7F99DAAF4782}"/>
          </ac:spMkLst>
        </pc:spChg>
        <pc:spChg chg="mod">
          <ac:chgData name="Xu, Zihao" userId="dbab47df-cc9e-4ac1-aa99-7b827214b77d" providerId="ADAL" clId="{574549D7-C4BC-485E-9509-216571EB3C06}" dt="2022-10-30T20:12:01.262" v="1448" actId="207"/>
          <ac:spMkLst>
            <pc:docMk/>
            <pc:sldMk cId="2998687877" sldId="7630"/>
            <ac:spMk id="31" creationId="{C71C2A60-22DD-BFAB-663C-9DD27B653AF3}"/>
          </ac:spMkLst>
        </pc:spChg>
        <pc:graphicFrameChg chg="modGraphic">
          <ac:chgData name="Xu, Zihao" userId="dbab47df-cc9e-4ac1-aa99-7b827214b77d" providerId="ADAL" clId="{574549D7-C4BC-485E-9509-216571EB3C06}" dt="2022-10-30T20:12:08.951" v="1449" actId="207"/>
          <ac:graphicFrameMkLst>
            <pc:docMk/>
            <pc:sldMk cId="2998687877" sldId="7630"/>
            <ac:graphicFrameMk id="9" creationId="{FB7B016C-D847-8730-D991-C0FAD93C3E5A}"/>
          </ac:graphicFrameMkLst>
        </pc:graphicFrameChg>
      </pc:sldChg>
      <pc:sldChg chg="modSp mod">
        <pc:chgData name="Xu, Zihao" userId="dbab47df-cc9e-4ac1-aa99-7b827214b77d" providerId="ADAL" clId="{574549D7-C4BC-485E-9509-216571EB3C06}" dt="2022-10-30T20:12:22.958" v="1452" actId="207"/>
        <pc:sldMkLst>
          <pc:docMk/>
          <pc:sldMk cId="1891153341" sldId="7631"/>
        </pc:sldMkLst>
        <pc:spChg chg="mod">
          <ac:chgData name="Xu, Zihao" userId="dbab47df-cc9e-4ac1-aa99-7b827214b77d" providerId="ADAL" clId="{574549D7-C4BC-485E-9509-216571EB3C06}" dt="2022-10-30T20:12:18.481" v="1451" actId="207"/>
          <ac:spMkLst>
            <pc:docMk/>
            <pc:sldMk cId="1891153341" sldId="7631"/>
            <ac:spMk id="4" creationId="{24736693-287A-ABC6-33B0-8F81B445E95E}"/>
          </ac:spMkLst>
        </pc:spChg>
        <pc:spChg chg="mod">
          <ac:chgData name="Xu, Zihao" userId="dbab47df-cc9e-4ac1-aa99-7b827214b77d" providerId="ADAL" clId="{574549D7-C4BC-485E-9509-216571EB3C06}" dt="2022-10-30T20:12:18.481" v="1451" actId="207"/>
          <ac:spMkLst>
            <pc:docMk/>
            <pc:sldMk cId="1891153341" sldId="7631"/>
            <ac:spMk id="8" creationId="{94DD1A98-B8F8-8C2D-D206-77BA08437959}"/>
          </ac:spMkLst>
        </pc:spChg>
        <pc:spChg chg="mod">
          <ac:chgData name="Xu, Zihao" userId="dbab47df-cc9e-4ac1-aa99-7b827214b77d" providerId="ADAL" clId="{574549D7-C4BC-485E-9509-216571EB3C06}" dt="2022-10-30T20:12:18.481" v="1451" actId="207"/>
          <ac:spMkLst>
            <pc:docMk/>
            <pc:sldMk cId="1891153341" sldId="7631"/>
            <ac:spMk id="23" creationId="{96733787-7759-FE83-7DB2-1FE7F1F997B2}"/>
          </ac:spMkLst>
        </pc:spChg>
        <pc:spChg chg="mod">
          <ac:chgData name="Xu, Zihao" userId="dbab47df-cc9e-4ac1-aa99-7b827214b77d" providerId="ADAL" clId="{574549D7-C4BC-485E-9509-216571EB3C06}" dt="2022-10-30T20:12:18.481" v="1451" actId="207"/>
          <ac:spMkLst>
            <pc:docMk/>
            <pc:sldMk cId="1891153341" sldId="7631"/>
            <ac:spMk id="27" creationId="{B479081D-B3F0-A3F6-3D78-7F99DAAF4782}"/>
          </ac:spMkLst>
        </pc:spChg>
        <pc:spChg chg="mod">
          <ac:chgData name="Xu, Zihao" userId="dbab47df-cc9e-4ac1-aa99-7b827214b77d" providerId="ADAL" clId="{574549D7-C4BC-485E-9509-216571EB3C06}" dt="2022-10-30T20:12:18.481" v="1451" actId="207"/>
          <ac:spMkLst>
            <pc:docMk/>
            <pc:sldMk cId="1891153341" sldId="7631"/>
            <ac:spMk id="31" creationId="{C71C2A60-22DD-BFAB-663C-9DD27B653AF3}"/>
          </ac:spMkLst>
        </pc:spChg>
        <pc:graphicFrameChg chg="modGraphic">
          <ac:chgData name="Xu, Zihao" userId="dbab47df-cc9e-4ac1-aa99-7b827214b77d" providerId="ADAL" clId="{574549D7-C4BC-485E-9509-216571EB3C06}" dt="2022-10-30T20:12:22.958" v="1452" actId="207"/>
          <ac:graphicFrameMkLst>
            <pc:docMk/>
            <pc:sldMk cId="1891153341" sldId="7631"/>
            <ac:graphicFrameMk id="9" creationId="{FB7B016C-D847-8730-D991-C0FAD93C3E5A}"/>
          </ac:graphicFrameMkLst>
        </pc:graphicFrameChg>
      </pc:sldChg>
      <pc:sldChg chg="modSp mod">
        <pc:chgData name="Xu, Zihao" userId="dbab47df-cc9e-4ac1-aa99-7b827214b77d" providerId="ADAL" clId="{574549D7-C4BC-485E-9509-216571EB3C06}" dt="2022-10-30T19:59:30.135" v="1415" actId="29295"/>
        <pc:sldMkLst>
          <pc:docMk/>
          <pc:sldMk cId="1935965846" sldId="7632"/>
        </pc:sldMkLst>
        <pc:picChg chg="mod">
          <ac:chgData name="Xu, Zihao" userId="dbab47df-cc9e-4ac1-aa99-7b827214b77d" providerId="ADAL" clId="{574549D7-C4BC-485E-9509-216571EB3C06}" dt="2022-10-30T19:59:30.135" v="1415" actId="29295"/>
          <ac:picMkLst>
            <pc:docMk/>
            <pc:sldMk cId="1935965846" sldId="7632"/>
            <ac:picMk id="6" creationId="{077E9A23-960F-F503-F808-C8714DCCD402}"/>
          </ac:picMkLst>
        </pc:picChg>
      </pc:sldChg>
      <pc:sldChg chg="addSp delSp modSp mod">
        <pc:chgData name="Xu, Zihao" userId="dbab47df-cc9e-4ac1-aa99-7b827214b77d" providerId="ADAL" clId="{574549D7-C4BC-485E-9509-216571EB3C06}" dt="2022-10-30T20:57:07.106" v="1648" actId="1076"/>
        <pc:sldMkLst>
          <pc:docMk/>
          <pc:sldMk cId="1879861545" sldId="7634"/>
        </pc:sldMkLst>
        <pc:spChg chg="add del">
          <ac:chgData name="Xu, Zihao" userId="dbab47df-cc9e-4ac1-aa99-7b827214b77d" providerId="ADAL" clId="{574549D7-C4BC-485E-9509-216571EB3C06}" dt="2022-10-30T20:26:38.684" v="1509" actId="22"/>
          <ac:spMkLst>
            <pc:docMk/>
            <pc:sldMk cId="1879861545" sldId="7634"/>
            <ac:spMk id="3" creationId="{44E6A669-0D1D-5E69-D753-2F337379BD4C}"/>
          </ac:spMkLst>
        </pc:spChg>
        <pc:spChg chg="mod">
          <ac:chgData name="Xu, Zihao" userId="dbab47df-cc9e-4ac1-aa99-7b827214b77d" providerId="ADAL" clId="{574549D7-C4BC-485E-9509-216571EB3C06}" dt="2022-10-30T20:57:07.106" v="1648" actId="1076"/>
          <ac:spMkLst>
            <pc:docMk/>
            <pc:sldMk cId="1879861545" sldId="7634"/>
            <ac:spMk id="24" creationId="{82453256-BFF3-7911-FE8C-ECE1D85744E6}"/>
          </ac:spMkLst>
        </pc:spChg>
      </pc:sldChg>
      <pc:sldChg chg="addSp delSp modSp add mod delAnim">
        <pc:chgData name="Xu, Zihao" userId="dbab47df-cc9e-4ac1-aa99-7b827214b77d" providerId="ADAL" clId="{574549D7-C4BC-485E-9509-216571EB3C06}" dt="2022-10-30T20:49:49.057" v="1597" actId="1076"/>
        <pc:sldMkLst>
          <pc:docMk/>
          <pc:sldMk cId="770223194" sldId="7635"/>
        </pc:sldMkLst>
        <pc:spChg chg="add del mod">
          <ac:chgData name="Xu, Zihao" userId="dbab47df-cc9e-4ac1-aa99-7b827214b77d" providerId="ADAL" clId="{574549D7-C4BC-485E-9509-216571EB3C06}" dt="2022-10-30T20:37:45.263" v="1544" actId="478"/>
          <ac:spMkLst>
            <pc:docMk/>
            <pc:sldMk cId="770223194" sldId="7635"/>
            <ac:spMk id="3" creationId="{00000000-0000-0000-0000-000000000000}"/>
          </ac:spMkLst>
        </pc:spChg>
        <pc:spChg chg="add mod">
          <ac:chgData name="Xu, Zihao" userId="dbab47df-cc9e-4ac1-aa99-7b827214b77d" providerId="ADAL" clId="{574549D7-C4BC-485E-9509-216571EB3C06}" dt="2022-10-30T20:44:49.357" v="1578" actId="164"/>
          <ac:spMkLst>
            <pc:docMk/>
            <pc:sldMk cId="770223194" sldId="7635"/>
            <ac:spMk id="3" creationId="{9B2762D3-34BE-5BDD-2EC4-E16538B85EF4}"/>
          </ac:spMkLst>
        </pc:spChg>
        <pc:spChg chg="mod topLvl">
          <ac:chgData name="Xu, Zihao" userId="dbab47df-cc9e-4ac1-aa99-7b827214b77d" providerId="ADAL" clId="{574549D7-C4BC-485E-9509-216571EB3C06}" dt="2022-10-30T20:44:56.039" v="1580" actId="478"/>
          <ac:spMkLst>
            <pc:docMk/>
            <pc:sldMk cId="770223194" sldId="7635"/>
            <ac:spMk id="4" creationId="{00000000-0000-0000-0000-000000000000}"/>
          </ac:spMkLst>
        </pc:spChg>
        <pc:spChg chg="del mod">
          <ac:chgData name="Xu, Zihao" userId="dbab47df-cc9e-4ac1-aa99-7b827214b77d" providerId="ADAL" clId="{574549D7-C4BC-485E-9509-216571EB3C06}" dt="2022-10-30T20:44:42.786" v="1577" actId="478"/>
          <ac:spMkLst>
            <pc:docMk/>
            <pc:sldMk cId="770223194" sldId="7635"/>
            <ac:spMk id="5" creationId="{00000000-0000-0000-0000-000000000000}"/>
          </ac:spMkLst>
        </pc:spChg>
        <pc:spChg chg="del mod topLvl">
          <ac:chgData name="Xu, Zihao" userId="dbab47df-cc9e-4ac1-aa99-7b827214b77d" providerId="ADAL" clId="{574549D7-C4BC-485E-9509-216571EB3C06}" dt="2022-10-30T20:44:56.039" v="1580" actId="478"/>
          <ac:spMkLst>
            <pc:docMk/>
            <pc:sldMk cId="770223194" sldId="7635"/>
            <ac:spMk id="6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20:48:46.981" v="1590" actId="1076"/>
          <ac:spMkLst>
            <pc:docMk/>
            <pc:sldMk cId="770223194" sldId="7635"/>
            <ac:spMk id="8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20:48:51.902" v="1591" actId="1076"/>
          <ac:spMkLst>
            <pc:docMk/>
            <pc:sldMk cId="770223194" sldId="7635"/>
            <ac:spMk id="9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20:35:31.096" v="1532" actId="207"/>
          <ac:spMkLst>
            <pc:docMk/>
            <pc:sldMk cId="770223194" sldId="7635"/>
            <ac:spMk id="11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20:35:31.096" v="1532" actId="207"/>
          <ac:spMkLst>
            <pc:docMk/>
            <pc:sldMk cId="770223194" sldId="7635"/>
            <ac:spMk id="12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20:49:08.178" v="1592" actId="1076"/>
          <ac:spMkLst>
            <pc:docMk/>
            <pc:sldMk cId="770223194" sldId="7635"/>
            <ac:spMk id="14" creationId="{00000000-0000-0000-0000-000000000000}"/>
          </ac:spMkLst>
        </pc:spChg>
        <pc:spChg chg="mod">
          <ac:chgData name="Xu, Zihao" userId="dbab47df-cc9e-4ac1-aa99-7b827214b77d" providerId="ADAL" clId="{574549D7-C4BC-485E-9509-216571EB3C06}" dt="2022-10-30T20:49:18.424" v="1593" actId="1076"/>
          <ac:spMkLst>
            <pc:docMk/>
            <pc:sldMk cId="770223194" sldId="7635"/>
            <ac:spMk id="15" creationId="{00000000-0000-0000-0000-000000000000}"/>
          </ac:spMkLst>
        </pc:spChg>
        <pc:spChg chg="add mod">
          <ac:chgData name="Xu, Zihao" userId="dbab47df-cc9e-4ac1-aa99-7b827214b77d" providerId="ADAL" clId="{574549D7-C4BC-485E-9509-216571EB3C06}" dt="2022-10-30T20:37:22.571" v="1537" actId="1076"/>
          <ac:spMkLst>
            <pc:docMk/>
            <pc:sldMk cId="770223194" sldId="7635"/>
            <ac:spMk id="16" creationId="{4F5A756D-CC82-7740-59B3-CBFF8EB803F0}"/>
          </ac:spMkLst>
        </pc:spChg>
        <pc:spChg chg="add mod">
          <ac:chgData name="Xu, Zihao" userId="dbab47df-cc9e-4ac1-aa99-7b827214b77d" providerId="ADAL" clId="{574549D7-C4BC-485E-9509-216571EB3C06}" dt="2022-10-30T20:37:11.254" v="1533"/>
          <ac:spMkLst>
            <pc:docMk/>
            <pc:sldMk cId="770223194" sldId="7635"/>
            <ac:spMk id="16" creationId="{91EDFA11-F4F3-4843-8640-A6F453E4FDB5}"/>
          </ac:spMkLst>
        </pc:spChg>
        <pc:spChg chg="add mod">
          <ac:chgData name="Xu, Zihao" userId="dbab47df-cc9e-4ac1-aa99-7b827214b77d" providerId="ADAL" clId="{574549D7-C4BC-485E-9509-216571EB3C06}" dt="2022-10-30T20:37:17.417" v="1535" actId="1076"/>
          <ac:spMkLst>
            <pc:docMk/>
            <pc:sldMk cId="770223194" sldId="7635"/>
            <ac:spMk id="16" creationId="{A04988ED-BC34-134B-0421-F924DC15B94E}"/>
          </ac:spMkLst>
        </pc:spChg>
        <pc:spChg chg="add mod">
          <ac:chgData name="Xu, Zihao" userId="dbab47df-cc9e-4ac1-aa99-7b827214b77d" providerId="ADAL" clId="{574549D7-C4BC-485E-9509-216571EB3C06}" dt="2022-10-30T20:37:50.760" v="1545" actId="164"/>
          <ac:spMkLst>
            <pc:docMk/>
            <pc:sldMk cId="770223194" sldId="7635"/>
            <ac:spMk id="16" creationId="{C04060DD-23F3-C495-D65A-A9E0CE16D124}"/>
          </ac:spMkLst>
        </pc:spChg>
        <pc:spChg chg="mod">
          <ac:chgData name="Xu, Zihao" userId="dbab47df-cc9e-4ac1-aa99-7b827214b77d" providerId="ADAL" clId="{574549D7-C4BC-485E-9509-216571EB3C06}" dt="2022-10-30T20:37:15.390" v="1534"/>
          <ac:spMkLst>
            <pc:docMk/>
            <pc:sldMk cId="770223194" sldId="7635"/>
            <ac:spMk id="19" creationId="{0D5D8501-BCBA-EBAB-E964-68AC29B785AA}"/>
          </ac:spMkLst>
        </pc:spChg>
        <pc:spChg chg="mod">
          <ac:chgData name="Xu, Zihao" userId="dbab47df-cc9e-4ac1-aa99-7b827214b77d" providerId="ADAL" clId="{574549D7-C4BC-485E-9509-216571EB3C06}" dt="2022-10-30T20:37:20.913" v="1536"/>
          <ac:spMkLst>
            <pc:docMk/>
            <pc:sldMk cId="770223194" sldId="7635"/>
            <ac:spMk id="19" creationId="{22B28130-15D9-3CDC-9C47-0DA656BB2BDF}"/>
          </ac:spMkLst>
        </pc:spChg>
        <pc:spChg chg="mod">
          <ac:chgData name="Xu, Zihao" userId="dbab47df-cc9e-4ac1-aa99-7b827214b77d" providerId="ADAL" clId="{574549D7-C4BC-485E-9509-216571EB3C06}" dt="2022-10-30T20:37:26.086" v="1538"/>
          <ac:spMkLst>
            <pc:docMk/>
            <pc:sldMk cId="770223194" sldId="7635"/>
            <ac:spMk id="19" creationId="{93AA7479-BB38-DD2D-FB57-A09E8E00302B}"/>
          </ac:spMkLst>
        </pc:spChg>
        <pc:spChg chg="mod">
          <ac:chgData name="Xu, Zihao" userId="dbab47df-cc9e-4ac1-aa99-7b827214b77d" providerId="ADAL" clId="{574549D7-C4BC-485E-9509-216571EB3C06}" dt="2022-10-30T20:37:11.254" v="1533"/>
          <ac:spMkLst>
            <pc:docMk/>
            <pc:sldMk cId="770223194" sldId="7635"/>
            <ac:spMk id="19" creationId="{C9160F9D-6B2A-2293-25AC-34F12F7570AD}"/>
          </ac:spMkLst>
        </pc:spChg>
        <pc:spChg chg="mod">
          <ac:chgData name="Xu, Zihao" userId="dbab47df-cc9e-4ac1-aa99-7b827214b77d" providerId="ADAL" clId="{574549D7-C4BC-485E-9509-216571EB3C06}" dt="2022-10-30T20:37:15.390" v="1534"/>
          <ac:spMkLst>
            <pc:docMk/>
            <pc:sldMk cId="770223194" sldId="7635"/>
            <ac:spMk id="20" creationId="{07D5294D-2E37-8CB7-4034-FB97F9EF59D7}"/>
          </ac:spMkLst>
        </pc:spChg>
        <pc:spChg chg="mod">
          <ac:chgData name="Xu, Zihao" userId="dbab47df-cc9e-4ac1-aa99-7b827214b77d" providerId="ADAL" clId="{574549D7-C4BC-485E-9509-216571EB3C06}" dt="2022-10-30T20:37:26.086" v="1538"/>
          <ac:spMkLst>
            <pc:docMk/>
            <pc:sldMk cId="770223194" sldId="7635"/>
            <ac:spMk id="20" creationId="{1A1A9965-4D74-7C73-746D-D6FC93E1FC10}"/>
          </ac:spMkLst>
        </pc:spChg>
        <pc:spChg chg="mod">
          <ac:chgData name="Xu, Zihao" userId="dbab47df-cc9e-4ac1-aa99-7b827214b77d" providerId="ADAL" clId="{574549D7-C4BC-485E-9509-216571EB3C06}" dt="2022-10-30T20:37:11.254" v="1533"/>
          <ac:spMkLst>
            <pc:docMk/>
            <pc:sldMk cId="770223194" sldId="7635"/>
            <ac:spMk id="20" creationId="{595A02DA-DC00-E7B6-1442-A1E3D62A04EA}"/>
          </ac:spMkLst>
        </pc:spChg>
        <pc:spChg chg="mod">
          <ac:chgData name="Xu, Zihao" userId="dbab47df-cc9e-4ac1-aa99-7b827214b77d" providerId="ADAL" clId="{574549D7-C4BC-485E-9509-216571EB3C06}" dt="2022-10-30T20:37:20.913" v="1536"/>
          <ac:spMkLst>
            <pc:docMk/>
            <pc:sldMk cId="770223194" sldId="7635"/>
            <ac:spMk id="20" creationId="{B71DFFAA-2D4C-549B-425D-859F46DAA1DE}"/>
          </ac:spMkLst>
        </pc:spChg>
        <pc:spChg chg="mod">
          <ac:chgData name="Xu, Zihao" userId="dbab47df-cc9e-4ac1-aa99-7b827214b77d" providerId="ADAL" clId="{574549D7-C4BC-485E-9509-216571EB3C06}" dt="2022-10-30T20:37:20.913" v="1536"/>
          <ac:spMkLst>
            <pc:docMk/>
            <pc:sldMk cId="770223194" sldId="7635"/>
            <ac:spMk id="21" creationId="{36303715-0813-5DCB-935E-2C842857C530}"/>
          </ac:spMkLst>
        </pc:spChg>
        <pc:spChg chg="mod">
          <ac:chgData name="Xu, Zihao" userId="dbab47df-cc9e-4ac1-aa99-7b827214b77d" providerId="ADAL" clId="{574549D7-C4BC-485E-9509-216571EB3C06}" dt="2022-10-30T20:37:26.086" v="1538"/>
          <ac:spMkLst>
            <pc:docMk/>
            <pc:sldMk cId="770223194" sldId="7635"/>
            <ac:spMk id="21" creationId="{4A7992A3-3C0B-E389-555A-2E1EB8E69B8B}"/>
          </ac:spMkLst>
        </pc:spChg>
        <pc:spChg chg="mod">
          <ac:chgData name="Xu, Zihao" userId="dbab47df-cc9e-4ac1-aa99-7b827214b77d" providerId="ADAL" clId="{574549D7-C4BC-485E-9509-216571EB3C06}" dt="2022-10-30T20:37:15.390" v="1534"/>
          <ac:spMkLst>
            <pc:docMk/>
            <pc:sldMk cId="770223194" sldId="7635"/>
            <ac:spMk id="21" creationId="{CA14F46D-A797-750E-EC2E-7784C298D2DE}"/>
          </ac:spMkLst>
        </pc:spChg>
        <pc:spChg chg="mod">
          <ac:chgData name="Xu, Zihao" userId="dbab47df-cc9e-4ac1-aa99-7b827214b77d" providerId="ADAL" clId="{574549D7-C4BC-485E-9509-216571EB3C06}" dt="2022-10-30T20:37:11.254" v="1533"/>
          <ac:spMkLst>
            <pc:docMk/>
            <pc:sldMk cId="770223194" sldId="7635"/>
            <ac:spMk id="21" creationId="{CB3BD545-3540-7D79-4D84-40FF5E5197D1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24" creationId="{112A6458-03C1-5CE7-ABF1-CF8CD686BFC8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25" creationId="{8EC38379-41A4-9FC5-17CE-E011C556D67B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26" creationId="{B490E442-BED1-5137-11D1-B74331B3942D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27" creationId="{1061C8C0-FFD0-325B-25C5-C6E57186724C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28" creationId="{BF24342A-0857-597C-DCAC-CC4F8C89ACBA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29" creationId="{1FFC7246-9E14-2AD9-58BA-C622E73663B9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30" creationId="{EE96DC7E-F0F0-9730-05D2-A66925B050D0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31" creationId="{98C7687D-3AD3-2E83-FFA7-E1D2BAF56262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32" creationId="{4F3D0B23-92DE-2AF8-DC90-063CC32C3AC0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33" creationId="{8F8BC362-DFA3-D124-89EA-7CFEEF02081B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34" creationId="{A0D71992-8009-2E69-6573-1D5B6120B482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35" creationId="{4965A595-54C8-45A9-01F3-59F1B2EC747D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36" creationId="{26F459E9-B1EC-06B7-B404-A5814E71C5BA}"/>
          </ac:spMkLst>
        </pc:spChg>
        <pc:spChg chg="mod">
          <ac:chgData name="Xu, Zihao" userId="dbab47df-cc9e-4ac1-aa99-7b827214b77d" providerId="ADAL" clId="{574549D7-C4BC-485E-9509-216571EB3C06}" dt="2022-10-30T20:44:33.713" v="1575"/>
          <ac:spMkLst>
            <pc:docMk/>
            <pc:sldMk cId="770223194" sldId="7635"/>
            <ac:spMk id="37" creationId="{12F6C36B-DD2E-904E-E9C2-8144362D49F3}"/>
          </ac:spMkLst>
        </pc:spChg>
        <pc:spChg chg="add mod">
          <ac:chgData name="Xu, Zihao" userId="dbab47df-cc9e-4ac1-aa99-7b827214b77d" providerId="ADAL" clId="{574549D7-C4BC-485E-9509-216571EB3C06}" dt="2022-10-30T20:45:15.343" v="1582" actId="164"/>
          <ac:spMkLst>
            <pc:docMk/>
            <pc:sldMk cId="770223194" sldId="7635"/>
            <ac:spMk id="39" creationId="{71D587A1-6DBD-F87E-65F6-F800F95CF699}"/>
          </ac:spMkLst>
        </pc:spChg>
        <pc:spChg chg="mod">
          <ac:chgData name="Xu, Zihao" userId="dbab47df-cc9e-4ac1-aa99-7b827214b77d" providerId="ADAL" clId="{574549D7-C4BC-485E-9509-216571EB3C06}" dt="2022-10-30T20:45:02.125" v="1581"/>
          <ac:spMkLst>
            <pc:docMk/>
            <pc:sldMk cId="770223194" sldId="7635"/>
            <ac:spMk id="41" creationId="{634F3805-C46A-8907-1484-9F1AA9C3C735}"/>
          </ac:spMkLst>
        </pc:spChg>
        <pc:spChg chg="mod">
          <ac:chgData name="Xu, Zihao" userId="dbab47df-cc9e-4ac1-aa99-7b827214b77d" providerId="ADAL" clId="{574549D7-C4BC-485E-9509-216571EB3C06}" dt="2022-10-30T20:45:02.125" v="1581"/>
          <ac:spMkLst>
            <pc:docMk/>
            <pc:sldMk cId="770223194" sldId="7635"/>
            <ac:spMk id="42" creationId="{6EBB4FF4-A7AA-FAAC-5FF7-DB79FCBC1F4C}"/>
          </ac:spMkLst>
        </pc:spChg>
        <pc:spChg chg="mod">
          <ac:chgData name="Xu, Zihao" userId="dbab47df-cc9e-4ac1-aa99-7b827214b77d" providerId="ADAL" clId="{574549D7-C4BC-485E-9509-216571EB3C06}" dt="2022-10-30T20:45:02.125" v="1581"/>
          <ac:spMkLst>
            <pc:docMk/>
            <pc:sldMk cId="770223194" sldId="7635"/>
            <ac:spMk id="43" creationId="{F586FA27-1385-FCB6-5F19-8278E1F42ACF}"/>
          </ac:spMkLst>
        </pc:spChg>
        <pc:spChg chg="mod">
          <ac:chgData name="Xu, Zihao" userId="dbab47df-cc9e-4ac1-aa99-7b827214b77d" providerId="ADAL" clId="{574549D7-C4BC-485E-9509-216571EB3C06}" dt="2022-10-30T20:49:32.170" v="1594" actId="1076"/>
          <ac:spMkLst>
            <pc:docMk/>
            <pc:sldMk cId="770223194" sldId="7635"/>
            <ac:spMk id="49" creationId="{471E0849-57DF-7C00-C778-5C69E3D9F5BC}"/>
          </ac:spMkLst>
        </pc:spChg>
        <pc:spChg chg="mod">
          <ac:chgData name="Xu, Zihao" userId="dbab47df-cc9e-4ac1-aa99-7b827214b77d" providerId="ADAL" clId="{574549D7-C4BC-485E-9509-216571EB3C06}" dt="2022-10-30T20:49:49.057" v="1597" actId="1076"/>
          <ac:spMkLst>
            <pc:docMk/>
            <pc:sldMk cId="770223194" sldId="7635"/>
            <ac:spMk id="50" creationId="{3A76DDB1-B41E-33B2-CF63-4AAC5EE6831A}"/>
          </ac:spMkLst>
        </pc:spChg>
        <pc:grpChg chg="del">
          <ac:chgData name="Xu, Zihao" userId="dbab47df-cc9e-4ac1-aa99-7b827214b77d" providerId="ADAL" clId="{574549D7-C4BC-485E-9509-216571EB3C06}" dt="2022-10-30T20:44:56.039" v="1580" actId="478"/>
          <ac:grpSpMkLst>
            <pc:docMk/>
            <pc:sldMk cId="770223194" sldId="7635"/>
            <ac:grpSpMk id="2" creationId="{00000000-0000-0000-0000-000000000000}"/>
          </ac:grpSpMkLst>
        </pc:grpChg>
        <pc:grpChg chg="add mod">
          <ac:chgData name="Xu, Zihao" userId="dbab47df-cc9e-4ac1-aa99-7b827214b77d" providerId="ADAL" clId="{574549D7-C4BC-485E-9509-216571EB3C06}" dt="2022-10-30T20:45:18.323" v="1583" actId="1076"/>
          <ac:grpSpMkLst>
            <pc:docMk/>
            <pc:sldMk cId="770223194" sldId="7635"/>
            <ac:grpSpMk id="10" creationId="{C7E9E5F0-2120-F949-F23D-CB4454E8933B}"/>
          </ac:grpSpMkLst>
        </pc:grpChg>
        <pc:grpChg chg="add mod">
          <ac:chgData name="Xu, Zihao" userId="dbab47df-cc9e-4ac1-aa99-7b827214b77d" providerId="ADAL" clId="{574549D7-C4BC-485E-9509-216571EB3C06}" dt="2022-10-30T20:37:17.417" v="1535" actId="1076"/>
          <ac:grpSpMkLst>
            <pc:docMk/>
            <pc:sldMk cId="770223194" sldId="7635"/>
            <ac:grpSpMk id="17" creationId="{4F6B4D1F-8AD5-8362-B05B-7012AE4A6612}"/>
          </ac:grpSpMkLst>
        </pc:grpChg>
        <pc:grpChg chg="add mod">
          <ac:chgData name="Xu, Zihao" userId="dbab47df-cc9e-4ac1-aa99-7b827214b77d" providerId="ADAL" clId="{574549D7-C4BC-485E-9509-216571EB3C06}" dt="2022-10-30T20:37:22.571" v="1537" actId="1076"/>
          <ac:grpSpMkLst>
            <pc:docMk/>
            <pc:sldMk cId="770223194" sldId="7635"/>
            <ac:grpSpMk id="17" creationId="{61DEA44D-88CE-A2CB-3375-D9F09573EAE4}"/>
          </ac:grpSpMkLst>
        </pc:grpChg>
        <pc:grpChg chg="add mod">
          <ac:chgData name="Xu, Zihao" userId="dbab47df-cc9e-4ac1-aa99-7b827214b77d" providerId="ADAL" clId="{574549D7-C4BC-485E-9509-216571EB3C06}" dt="2022-10-30T20:37:50.760" v="1545" actId="164"/>
          <ac:grpSpMkLst>
            <pc:docMk/>
            <pc:sldMk cId="770223194" sldId="7635"/>
            <ac:grpSpMk id="17" creationId="{7001BA78-D77A-978B-2AA9-84451B430D16}"/>
          </ac:grpSpMkLst>
        </pc:grpChg>
        <pc:grpChg chg="add mod">
          <ac:chgData name="Xu, Zihao" userId="dbab47df-cc9e-4ac1-aa99-7b827214b77d" providerId="ADAL" clId="{574549D7-C4BC-485E-9509-216571EB3C06}" dt="2022-10-30T20:37:11.254" v="1533"/>
          <ac:grpSpMkLst>
            <pc:docMk/>
            <pc:sldMk cId="770223194" sldId="7635"/>
            <ac:grpSpMk id="17" creationId="{7425EEEA-89ED-1AF3-D872-ED88DD17B4F8}"/>
          </ac:grpSpMkLst>
        </pc:grpChg>
        <pc:grpChg chg="add mod">
          <ac:chgData name="Xu, Zihao" userId="dbab47df-cc9e-4ac1-aa99-7b827214b77d" providerId="ADAL" clId="{574549D7-C4BC-485E-9509-216571EB3C06}" dt="2022-10-30T20:37:59.124" v="1547" actId="1076"/>
          <ac:grpSpMkLst>
            <pc:docMk/>
            <pc:sldMk cId="770223194" sldId="7635"/>
            <ac:grpSpMk id="22" creationId="{88B10B27-7D31-5647-EFC1-61D8E0D2556E}"/>
          </ac:grpSpMkLst>
        </pc:grpChg>
        <pc:grpChg chg="add mod">
          <ac:chgData name="Xu, Zihao" userId="dbab47df-cc9e-4ac1-aa99-7b827214b77d" providerId="ADAL" clId="{574549D7-C4BC-485E-9509-216571EB3C06}" dt="2022-10-30T20:44:49.357" v="1578" actId="164"/>
          <ac:grpSpMkLst>
            <pc:docMk/>
            <pc:sldMk cId="770223194" sldId="7635"/>
            <ac:grpSpMk id="23" creationId="{1A0FD8EA-7625-F0BD-81F8-5EF9FD705386}"/>
          </ac:grpSpMkLst>
        </pc:grpChg>
        <pc:grpChg chg="add mod">
          <ac:chgData name="Xu, Zihao" userId="dbab47df-cc9e-4ac1-aa99-7b827214b77d" providerId="ADAL" clId="{574549D7-C4BC-485E-9509-216571EB3C06}" dt="2022-10-30T20:44:53.276" v="1579" actId="1076"/>
          <ac:grpSpMkLst>
            <pc:docMk/>
            <pc:sldMk cId="770223194" sldId="7635"/>
            <ac:grpSpMk id="38" creationId="{B5908959-1A44-961B-9AFF-2A6B2CB1CFEA}"/>
          </ac:grpSpMkLst>
        </pc:grpChg>
        <pc:grpChg chg="add mod">
          <ac:chgData name="Xu, Zihao" userId="dbab47df-cc9e-4ac1-aa99-7b827214b77d" providerId="ADAL" clId="{574549D7-C4BC-485E-9509-216571EB3C06}" dt="2022-10-30T20:45:15.343" v="1582" actId="164"/>
          <ac:grpSpMkLst>
            <pc:docMk/>
            <pc:sldMk cId="770223194" sldId="7635"/>
            <ac:grpSpMk id="40" creationId="{83AF9ED9-8C7D-C34B-D681-73D3383CDE90}"/>
          </ac:grpSpMkLst>
        </pc:grpChg>
      </pc:sldChg>
      <pc:sldMasterChg chg="delSldLayout">
        <pc:chgData name="Xu, Zihao" userId="dbab47df-cc9e-4ac1-aa99-7b827214b77d" providerId="ADAL" clId="{574549D7-C4BC-485E-9509-216571EB3C06}" dt="2022-10-30T21:08:24.375" v="1676" actId="47"/>
        <pc:sldMasterMkLst>
          <pc:docMk/>
          <pc:sldMasterMk cId="3168291855" sldId="2147483710"/>
        </pc:sldMasterMkLst>
        <pc:sldLayoutChg chg="del">
          <pc:chgData name="Xu, Zihao" userId="dbab47df-cc9e-4ac1-aa99-7b827214b77d" providerId="ADAL" clId="{574549D7-C4BC-485E-9509-216571EB3C06}" dt="2022-10-30T21:08:24.375" v="1676" actId="47"/>
          <pc:sldLayoutMkLst>
            <pc:docMk/>
            <pc:sldMasterMk cId="3168291855" sldId="2147483710"/>
            <pc:sldLayoutMk cId="2864368298" sldId="214748372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umin\OneDrive\UR\DSCC%20483\MacroX\git\processed_satellite_data\processed_satellite_NO2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umin\OneDrive\UR\DSCC%20483\MacroX\git\satellite_data\satellite_data_NO2_India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800" b="0" i="0" u="none" strike="noStrike" kern="1200" spc="0" baseline="0" dirty="0" smtClean="0">
                <a:solidFill>
                  <a:srgbClr val="31394D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800" b="0" i="0" u="none" strike="noStrike" kern="1200" spc="0" baseline="0">
                <a:solidFill>
                  <a:srgbClr val="31394D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Contribution of SO2 Emission from Different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800" b="0" i="0" u="none" strike="noStrike" kern="1200" spc="0" baseline="0" dirty="0" smtClean="0">
              <a:solidFill>
                <a:srgbClr val="31394D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7484433060085015E-2"/>
          <c:y val="0.28189395038272308"/>
          <c:w val="0.89506221839408651"/>
          <c:h val="0.57546386898718072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>
                  <a:tint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CC7-4D48-9EC4-B09AF8F3F463}"/>
              </c:ext>
            </c:extLst>
          </c:dPt>
          <c:dPt>
            <c:idx val="1"/>
            <c:bubble3D val="0"/>
            <c:spPr>
              <a:solidFill>
                <a:schemeClr val="accent4">
                  <a:tint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CC7-4D48-9EC4-B09AF8F3F463}"/>
              </c:ext>
            </c:extLst>
          </c:dPt>
          <c:dPt>
            <c:idx val="2"/>
            <c:bubble3D val="0"/>
            <c:spPr>
              <a:solidFill>
                <a:schemeClr val="accent4">
                  <a:shade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CC7-4D48-9EC4-B09AF8F3F463}"/>
              </c:ext>
            </c:extLst>
          </c:dPt>
          <c:dPt>
            <c:idx val="3"/>
            <c:bubble3D val="0"/>
            <c:spPr>
              <a:solidFill>
                <a:schemeClr val="accent4">
                  <a:shade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CC7-4D48-9EC4-B09AF8F3F463}"/>
              </c:ext>
            </c:extLst>
          </c:dPt>
          <c:dLbls>
            <c:dLbl>
              <c:idx val="0"/>
              <c:layout>
                <c:manualLayout>
                  <c:x val="3.5677487205430687E-2"/>
                  <c:y val="-2.361437626645522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C7-4D48-9EC4-B09AF8F3F463}"/>
                </c:ext>
              </c:extLst>
            </c:dLbl>
            <c:dLbl>
              <c:idx val="1"/>
              <c:layout>
                <c:manualLayout>
                  <c:x val="8.0248676114052647E-2"/>
                  <c:y val="-5.3980702040208854E-1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C7-4D48-9EC4-B09AF8F3F463}"/>
                </c:ext>
              </c:extLst>
            </c:dLbl>
            <c:dLbl>
              <c:idx val="2"/>
              <c:layout>
                <c:manualLayout>
                  <c:x val="-4.5975272913400072E-17"/>
                  <c:y val="-0.3062213381186213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C7-4D48-9EC4-B09AF8F3F463}"/>
                </c:ext>
              </c:extLst>
            </c:dLbl>
            <c:dLbl>
              <c:idx val="3"/>
              <c:layout>
                <c:manualLayout>
                  <c:x val="-0.2071802029043544"/>
                  <c:y val="1.412170026105786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C7-4D48-9EC4-B09AF8F3F463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altLang="zh-CN" sz="600" b="0" i="0" u="none" strike="noStrike" kern="1200" baseline="0">
                    <a:solidFill>
                      <a:srgbClr val="31394D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Sheet1!$A$1:$A$4</c:f>
              <c:strCache>
                <c:ptCount val="4"/>
                <c:pt idx="0">
                  <c:v>Power</c:v>
                </c:pt>
                <c:pt idx="1">
                  <c:v>Industry</c:v>
                </c:pt>
                <c:pt idx="2">
                  <c:v>Transport</c:v>
                </c:pt>
                <c:pt idx="3">
                  <c:v>Residential</c:v>
                </c:pt>
              </c:strCache>
            </c:strRef>
          </c:cat>
          <c:val>
            <c:numRef>
              <c:f>Sheet1!$C$1:$C$4</c:f>
              <c:numCache>
                <c:formatCode>General</c:formatCode>
                <c:ptCount val="4"/>
                <c:pt idx="0">
                  <c:v>0</c:v>
                </c:pt>
                <c:pt idx="1">
                  <c:v>7</c:v>
                </c:pt>
                <c:pt idx="2">
                  <c:v>91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CC7-4D48-9EC4-B09AF8F3F4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altLang="zh-CN" sz="9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800" b="0" i="0" u="none" strike="noStrike" kern="1200" spc="0" baseline="0" dirty="0" smtClean="0">
                <a:solidFill>
                  <a:srgbClr val="31394D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800" b="0" i="0" u="none" strike="noStrike" kern="1200" spc="0" baseline="0">
                <a:solidFill>
                  <a:srgbClr val="31394D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Contribution of PM2.5 Emission from Different Sectors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800" b="0" i="0" u="none" strike="noStrike" kern="1200" spc="0" baseline="0" dirty="0" smtClean="0">
              <a:solidFill>
                <a:srgbClr val="31394D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7484455762109969E-2"/>
          <c:y val="0.27070687855347542"/>
          <c:w val="0.89236010185898973"/>
          <c:h val="0.57636271546753093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AE3-446F-AE7C-AAE247AB54BA}"/>
              </c:ext>
            </c:extLst>
          </c:dPt>
          <c:dPt>
            <c:idx val="1"/>
            <c:bubble3D val="0"/>
            <c:spPr>
              <a:solidFill>
                <a:schemeClr val="accent3">
                  <a:tint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AE3-446F-AE7C-AAE247AB54BA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AE3-446F-AE7C-AAE247AB54BA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AE3-446F-AE7C-AAE247AB54BA}"/>
              </c:ext>
            </c:extLst>
          </c:dPt>
          <c:dLbls>
            <c:dLbl>
              <c:idx val="0"/>
              <c:layout>
                <c:manualLayout>
                  <c:x val="-3.5108809665230195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AE3-446F-AE7C-AAE247AB54BA}"/>
                </c:ext>
              </c:extLst>
            </c:dLbl>
            <c:dLbl>
              <c:idx val="1"/>
              <c:layout>
                <c:manualLayout>
                  <c:x val="-6.5202075092570366E-2"/>
                  <c:y val="-4.71109750951725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E3-446F-AE7C-AAE247AB54BA}"/>
                </c:ext>
              </c:extLst>
            </c:dLbl>
            <c:dLbl>
              <c:idx val="2"/>
              <c:layout>
                <c:manualLayout>
                  <c:x val="3.0093265427340168E-2"/>
                  <c:y val="-0.2885547224579316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E3-446F-AE7C-AAE247AB54BA}"/>
                </c:ext>
              </c:extLst>
            </c:dLbl>
            <c:dLbl>
              <c:idx val="3"/>
              <c:layout>
                <c:manualLayout>
                  <c:x val="8.5264252044130476E-2"/>
                  <c:y val="-4.71109750951725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AE3-446F-AE7C-AAE247AB54B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zh-CN" sz="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Sheet1!$A$1:$A$4</c:f>
              <c:strCache>
                <c:ptCount val="4"/>
                <c:pt idx="0">
                  <c:v>Power</c:v>
                </c:pt>
                <c:pt idx="1">
                  <c:v>Industry</c:v>
                </c:pt>
                <c:pt idx="2">
                  <c:v>Transport</c:v>
                </c:pt>
                <c:pt idx="3">
                  <c:v>Residential</c:v>
                </c:pt>
              </c:strCache>
            </c:strRef>
          </c:cat>
          <c:val>
            <c:numRef>
              <c:f>Sheet1!$D$1:$D$4</c:f>
              <c:numCache>
                <c:formatCode>General</c:formatCode>
                <c:ptCount val="4"/>
                <c:pt idx="0">
                  <c:v>4</c:v>
                </c:pt>
                <c:pt idx="1">
                  <c:v>24</c:v>
                </c:pt>
                <c:pt idx="2">
                  <c:v>45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E3-446F-AE7C-AAE247AB5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800" b="0" i="0" u="none" strike="noStrike" kern="1200" spc="0" baseline="0" dirty="0">
                <a:solidFill>
                  <a:srgbClr val="66769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pPr>
            <a:r>
              <a:rPr lang="en-US" altLang="zh-CN" sz="800" b="0" i="0" u="none" strike="noStrike" kern="1200" spc="0" baseline="0">
                <a:solidFill>
                  <a:srgbClr val="66769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Contribution of NO2 Emission from Different Sectors</a:t>
            </a:r>
          </a:p>
        </c:rich>
      </c:tx>
      <c:layout>
        <c:manualLayout>
          <c:xMode val="edge"/>
          <c:yMode val="edge"/>
          <c:x val="0.1752247538598003"/>
          <c:y val="2.35554875475862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800" b="0" i="0" u="none" strike="noStrike" kern="1200" spc="0" baseline="0" dirty="0">
              <a:solidFill>
                <a:srgbClr val="66769E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875147968218803E-2"/>
          <c:y val="0.25010116751523276"/>
          <c:w val="0.92128327509304242"/>
          <c:h val="0.63363752288734965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92C-4230-8B98-155856700F74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92C-4230-8B98-155856700F74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92C-4230-8B98-155856700F7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92C-4230-8B98-155856700F74}"/>
              </c:ext>
            </c:extLst>
          </c:dPt>
          <c:dLbls>
            <c:dLbl>
              <c:idx val="0"/>
              <c:layout>
                <c:manualLayout>
                  <c:x val="6.5791405058855834E-2"/>
                  <c:y val="-1.315073193576956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92C-4230-8B98-155856700F74}"/>
                </c:ext>
              </c:extLst>
            </c:dLbl>
            <c:dLbl>
              <c:idx val="1"/>
              <c:layout>
                <c:manualLayout>
                  <c:x val="-4.2811134130991283E-3"/>
                  <c:y val="-9.530249063508933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92C-4230-8B98-155856700F74}"/>
                </c:ext>
              </c:extLst>
            </c:dLbl>
            <c:dLbl>
              <c:idx val="2"/>
              <c:layout>
                <c:manualLayout>
                  <c:x val="0.19693121700255992"/>
                  <c:y val="-0.241302654329197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92C-4230-8B98-155856700F74}"/>
                </c:ext>
              </c:extLst>
            </c:dLbl>
            <c:dLbl>
              <c:idx val="3"/>
              <c:layout>
                <c:manualLayout>
                  <c:x val="-0.13711024170424724"/>
                  <c:y val="-3.184252334467988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92C-4230-8B98-155856700F7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Sheet1!$A$1:$A$4</c:f>
              <c:strCache>
                <c:ptCount val="4"/>
                <c:pt idx="0">
                  <c:v>Power</c:v>
                </c:pt>
                <c:pt idx="1">
                  <c:v>Industry</c:v>
                </c:pt>
                <c:pt idx="2">
                  <c:v>Transport</c:v>
                </c:pt>
                <c:pt idx="3">
                  <c:v>Residential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0.03</c:v>
                </c:pt>
                <c:pt idx="1">
                  <c:v>0.31</c:v>
                </c:pt>
                <c:pt idx="2">
                  <c:v>0.63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92C-4230-8B98-155856700F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800" b="0" i="0" u="none" strike="noStrike" kern="1200" spc="0" baseline="0">
                <a:solidFill>
                  <a:srgbClr val="31394D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800" b="0" i="0" kern="1200" spc="0" baseline="0">
                <a:solidFill>
                  <a:srgbClr val="66769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Contribution of CO Emission from </a:t>
            </a:r>
            <a:br>
              <a:rPr lang="en-US" altLang="zh-CN" sz="800" b="0" i="0" kern="1200" spc="0" baseline="0">
                <a:solidFill>
                  <a:srgbClr val="66769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en-US" altLang="zh-CN" sz="800" b="0" i="0" kern="1200" spc="0" baseline="0">
                <a:solidFill>
                  <a:srgbClr val="66769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Different Sectors</a:t>
            </a:r>
            <a:endParaRPr lang="zh-CN" altLang="zh-CN" sz="800">
              <a:effectLst/>
            </a:endParaRPr>
          </a:p>
        </c:rich>
      </c:tx>
      <c:layout>
        <c:manualLayout>
          <c:xMode val="edge"/>
          <c:yMode val="edge"/>
          <c:x val="0.24688226440080738"/>
          <c:y val="2.7327323234895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800" b="0" i="0" u="none" strike="noStrike" kern="1200" spc="0" baseline="0">
              <a:solidFill>
                <a:srgbClr val="31394D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7546632713670086E-2"/>
          <c:y val="0.26123989433373523"/>
          <c:w val="0.875"/>
          <c:h val="0.57006417984540103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05B-4C27-ACD9-334BF779C5A5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05B-4C27-ACD9-334BF779C5A5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05B-4C27-ACD9-334BF779C5A5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05B-4C27-ACD9-334BF779C5A5}"/>
              </c:ext>
            </c:extLst>
          </c:dPt>
          <c:dLbls>
            <c:dLbl>
              <c:idx val="0"/>
              <c:layout>
                <c:manualLayout>
                  <c:x val="-0.11535751747147059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5B-4C27-ACD9-334BF779C5A5}"/>
                </c:ext>
              </c:extLst>
            </c:dLbl>
            <c:dLbl>
              <c:idx val="1"/>
              <c:layout>
                <c:manualLayout>
                  <c:x val="7.5233163568350414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5B-4C27-ACD9-334BF779C5A5}"/>
                </c:ext>
              </c:extLst>
            </c:dLbl>
            <c:dLbl>
              <c:idx val="2"/>
              <c:layout>
                <c:manualLayout>
                  <c:x val="-0.17554404832615098"/>
                  <c:y val="-0.1013226012339550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5B-4C27-ACD9-334BF779C5A5}"/>
                </c:ext>
              </c:extLst>
            </c:dLbl>
            <c:dLbl>
              <c:idx val="3"/>
              <c:layout>
                <c:manualLayout>
                  <c:x val="6.5202075092570366E-2"/>
                  <c:y val="-0.1013226012339550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5B-4C27-ACD9-334BF779C5A5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31394D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altLang="zh-CN" sz="600" b="0" i="0" u="none" strike="noStrike" kern="1200" baseline="0">
                    <a:solidFill>
                      <a:srgbClr val="31394D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Sheet1!$A$1:$A$4</c:f>
              <c:strCache>
                <c:ptCount val="4"/>
                <c:pt idx="0">
                  <c:v>Power</c:v>
                </c:pt>
                <c:pt idx="1">
                  <c:v>Industry</c:v>
                </c:pt>
                <c:pt idx="2">
                  <c:v>Transport</c:v>
                </c:pt>
                <c:pt idx="3">
                  <c:v>Residential</c:v>
                </c:pt>
              </c:strCache>
            </c:strRef>
          </c:cat>
          <c:val>
            <c:numRef>
              <c:f>Sheet1!$E$1:$E$4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60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05B-4C27-ACD9-334BF779C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Agartala</a:t>
            </a:r>
            <a:r>
              <a:rPr lang="en-US" altLang="zh-CN" baseline="0"/>
              <a:t> NO2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processed_satellite_NO2!$A$367:$A$1462</c:f>
              <c:numCache>
                <c:formatCode>m/d/yyyy</c:formatCode>
                <c:ptCount val="1096"/>
                <c:pt idx="0">
                  <c:v>43466</c:v>
                </c:pt>
                <c:pt idx="1">
                  <c:v>43467</c:v>
                </c:pt>
                <c:pt idx="2">
                  <c:v>43468</c:v>
                </c:pt>
                <c:pt idx="3">
                  <c:v>43469</c:v>
                </c:pt>
                <c:pt idx="4">
                  <c:v>43470</c:v>
                </c:pt>
                <c:pt idx="5">
                  <c:v>43471</c:v>
                </c:pt>
                <c:pt idx="6">
                  <c:v>43472</c:v>
                </c:pt>
                <c:pt idx="7">
                  <c:v>43473</c:v>
                </c:pt>
                <c:pt idx="8">
                  <c:v>43474</c:v>
                </c:pt>
                <c:pt idx="9">
                  <c:v>43475</c:v>
                </c:pt>
                <c:pt idx="10">
                  <c:v>43476</c:v>
                </c:pt>
                <c:pt idx="11">
                  <c:v>43477</c:v>
                </c:pt>
                <c:pt idx="12">
                  <c:v>43478</c:v>
                </c:pt>
                <c:pt idx="13">
                  <c:v>43479</c:v>
                </c:pt>
                <c:pt idx="14">
                  <c:v>43480</c:v>
                </c:pt>
                <c:pt idx="15">
                  <c:v>43481</c:v>
                </c:pt>
                <c:pt idx="16">
                  <c:v>43482</c:v>
                </c:pt>
                <c:pt idx="17">
                  <c:v>43483</c:v>
                </c:pt>
                <c:pt idx="18">
                  <c:v>43484</c:v>
                </c:pt>
                <c:pt idx="19">
                  <c:v>43485</c:v>
                </c:pt>
                <c:pt idx="20">
                  <c:v>43486</c:v>
                </c:pt>
                <c:pt idx="21">
                  <c:v>43487</c:v>
                </c:pt>
                <c:pt idx="22">
                  <c:v>43488</c:v>
                </c:pt>
                <c:pt idx="23">
                  <c:v>43489</c:v>
                </c:pt>
                <c:pt idx="24">
                  <c:v>43490</c:v>
                </c:pt>
                <c:pt idx="25">
                  <c:v>43491</c:v>
                </c:pt>
                <c:pt idx="26">
                  <c:v>43492</c:v>
                </c:pt>
                <c:pt idx="27">
                  <c:v>43493</c:v>
                </c:pt>
                <c:pt idx="28">
                  <c:v>43494</c:v>
                </c:pt>
                <c:pt idx="29">
                  <c:v>43495</c:v>
                </c:pt>
                <c:pt idx="30">
                  <c:v>43496</c:v>
                </c:pt>
                <c:pt idx="31">
                  <c:v>43497</c:v>
                </c:pt>
                <c:pt idx="32">
                  <c:v>43498</c:v>
                </c:pt>
                <c:pt idx="33">
                  <c:v>43499</c:v>
                </c:pt>
                <c:pt idx="34">
                  <c:v>43500</c:v>
                </c:pt>
                <c:pt idx="35">
                  <c:v>43501</c:v>
                </c:pt>
                <c:pt idx="36">
                  <c:v>43502</c:v>
                </c:pt>
                <c:pt idx="37">
                  <c:v>43503</c:v>
                </c:pt>
                <c:pt idx="38">
                  <c:v>43504</c:v>
                </c:pt>
                <c:pt idx="39">
                  <c:v>43505</c:v>
                </c:pt>
                <c:pt idx="40">
                  <c:v>43506</c:v>
                </c:pt>
                <c:pt idx="41">
                  <c:v>43507</c:v>
                </c:pt>
                <c:pt idx="42">
                  <c:v>43508</c:v>
                </c:pt>
                <c:pt idx="43">
                  <c:v>43509</c:v>
                </c:pt>
                <c:pt idx="44">
                  <c:v>43510</c:v>
                </c:pt>
                <c:pt idx="45">
                  <c:v>43511</c:v>
                </c:pt>
                <c:pt idx="46">
                  <c:v>43512</c:v>
                </c:pt>
                <c:pt idx="47">
                  <c:v>43513</c:v>
                </c:pt>
                <c:pt idx="48">
                  <c:v>43514</c:v>
                </c:pt>
                <c:pt idx="49">
                  <c:v>43515</c:v>
                </c:pt>
                <c:pt idx="50">
                  <c:v>43516</c:v>
                </c:pt>
                <c:pt idx="51">
                  <c:v>43517</c:v>
                </c:pt>
                <c:pt idx="52">
                  <c:v>43518</c:v>
                </c:pt>
                <c:pt idx="53">
                  <c:v>43519</c:v>
                </c:pt>
                <c:pt idx="54">
                  <c:v>43520</c:v>
                </c:pt>
                <c:pt idx="55">
                  <c:v>43521</c:v>
                </c:pt>
                <c:pt idx="56">
                  <c:v>43522</c:v>
                </c:pt>
                <c:pt idx="57">
                  <c:v>43523</c:v>
                </c:pt>
                <c:pt idx="58">
                  <c:v>43524</c:v>
                </c:pt>
                <c:pt idx="59">
                  <c:v>43525</c:v>
                </c:pt>
                <c:pt idx="60">
                  <c:v>43526</c:v>
                </c:pt>
                <c:pt idx="61">
                  <c:v>43527</c:v>
                </c:pt>
                <c:pt idx="62">
                  <c:v>43528</c:v>
                </c:pt>
                <c:pt idx="63">
                  <c:v>43529</c:v>
                </c:pt>
                <c:pt idx="64">
                  <c:v>43530</c:v>
                </c:pt>
                <c:pt idx="65">
                  <c:v>43531</c:v>
                </c:pt>
                <c:pt idx="66">
                  <c:v>43532</c:v>
                </c:pt>
                <c:pt idx="67">
                  <c:v>43533</c:v>
                </c:pt>
                <c:pt idx="68">
                  <c:v>43534</c:v>
                </c:pt>
                <c:pt idx="69">
                  <c:v>43535</c:v>
                </c:pt>
                <c:pt idx="70">
                  <c:v>43536</c:v>
                </c:pt>
                <c:pt idx="71">
                  <c:v>43537</c:v>
                </c:pt>
                <c:pt idx="72">
                  <c:v>43538</c:v>
                </c:pt>
                <c:pt idx="73">
                  <c:v>43539</c:v>
                </c:pt>
                <c:pt idx="74">
                  <c:v>43540</c:v>
                </c:pt>
                <c:pt idx="75">
                  <c:v>43541</c:v>
                </c:pt>
                <c:pt idx="76">
                  <c:v>43542</c:v>
                </c:pt>
                <c:pt idx="77">
                  <c:v>43543</c:v>
                </c:pt>
                <c:pt idx="78">
                  <c:v>43544</c:v>
                </c:pt>
                <c:pt idx="79">
                  <c:v>43545</c:v>
                </c:pt>
                <c:pt idx="80">
                  <c:v>43546</c:v>
                </c:pt>
                <c:pt idx="81">
                  <c:v>43547</c:v>
                </c:pt>
                <c:pt idx="82">
                  <c:v>43548</c:v>
                </c:pt>
                <c:pt idx="83">
                  <c:v>43549</c:v>
                </c:pt>
                <c:pt idx="84">
                  <c:v>43550</c:v>
                </c:pt>
                <c:pt idx="85">
                  <c:v>43551</c:v>
                </c:pt>
                <c:pt idx="86">
                  <c:v>43552</c:v>
                </c:pt>
                <c:pt idx="87">
                  <c:v>43553</c:v>
                </c:pt>
                <c:pt idx="88">
                  <c:v>43554</c:v>
                </c:pt>
                <c:pt idx="89">
                  <c:v>43555</c:v>
                </c:pt>
                <c:pt idx="90">
                  <c:v>43556</c:v>
                </c:pt>
                <c:pt idx="91">
                  <c:v>43557</c:v>
                </c:pt>
                <c:pt idx="92">
                  <c:v>43558</c:v>
                </c:pt>
                <c:pt idx="93">
                  <c:v>43559</c:v>
                </c:pt>
                <c:pt idx="94">
                  <c:v>43560</c:v>
                </c:pt>
                <c:pt idx="95">
                  <c:v>43561</c:v>
                </c:pt>
                <c:pt idx="96">
                  <c:v>43562</c:v>
                </c:pt>
                <c:pt idx="97">
                  <c:v>43563</c:v>
                </c:pt>
                <c:pt idx="98">
                  <c:v>43564</c:v>
                </c:pt>
                <c:pt idx="99">
                  <c:v>43565</c:v>
                </c:pt>
                <c:pt idx="100">
                  <c:v>43566</c:v>
                </c:pt>
                <c:pt idx="101">
                  <c:v>43567</c:v>
                </c:pt>
                <c:pt idx="102">
                  <c:v>43568</c:v>
                </c:pt>
                <c:pt idx="103">
                  <c:v>43569</c:v>
                </c:pt>
                <c:pt idx="104">
                  <c:v>43570</c:v>
                </c:pt>
                <c:pt idx="105">
                  <c:v>43571</c:v>
                </c:pt>
                <c:pt idx="106">
                  <c:v>43572</c:v>
                </c:pt>
                <c:pt idx="107">
                  <c:v>43573</c:v>
                </c:pt>
                <c:pt idx="108">
                  <c:v>43574</c:v>
                </c:pt>
                <c:pt idx="109">
                  <c:v>43575</c:v>
                </c:pt>
                <c:pt idx="110">
                  <c:v>43576</c:v>
                </c:pt>
                <c:pt idx="111">
                  <c:v>43577</c:v>
                </c:pt>
                <c:pt idx="112">
                  <c:v>43578</c:v>
                </c:pt>
                <c:pt idx="113">
                  <c:v>43579</c:v>
                </c:pt>
                <c:pt idx="114">
                  <c:v>43580</c:v>
                </c:pt>
                <c:pt idx="115">
                  <c:v>43581</c:v>
                </c:pt>
                <c:pt idx="116">
                  <c:v>43582</c:v>
                </c:pt>
                <c:pt idx="117">
                  <c:v>43583</c:v>
                </c:pt>
                <c:pt idx="118">
                  <c:v>43584</c:v>
                </c:pt>
                <c:pt idx="119">
                  <c:v>43585</c:v>
                </c:pt>
                <c:pt idx="120">
                  <c:v>43586</c:v>
                </c:pt>
                <c:pt idx="121">
                  <c:v>43587</c:v>
                </c:pt>
                <c:pt idx="122">
                  <c:v>43588</c:v>
                </c:pt>
                <c:pt idx="123">
                  <c:v>43589</c:v>
                </c:pt>
                <c:pt idx="124">
                  <c:v>43590</c:v>
                </c:pt>
                <c:pt idx="125">
                  <c:v>43591</c:v>
                </c:pt>
                <c:pt idx="126">
                  <c:v>43592</c:v>
                </c:pt>
                <c:pt idx="127">
                  <c:v>43593</c:v>
                </c:pt>
                <c:pt idx="128">
                  <c:v>43594</c:v>
                </c:pt>
                <c:pt idx="129">
                  <c:v>43595</c:v>
                </c:pt>
                <c:pt idx="130">
                  <c:v>43596</c:v>
                </c:pt>
                <c:pt idx="131">
                  <c:v>43597</c:v>
                </c:pt>
                <c:pt idx="132">
                  <c:v>43598</c:v>
                </c:pt>
                <c:pt idx="133">
                  <c:v>43599</c:v>
                </c:pt>
                <c:pt idx="134">
                  <c:v>43600</c:v>
                </c:pt>
                <c:pt idx="135">
                  <c:v>43601</c:v>
                </c:pt>
                <c:pt idx="136">
                  <c:v>43602</c:v>
                </c:pt>
                <c:pt idx="137">
                  <c:v>43603</c:v>
                </c:pt>
                <c:pt idx="138">
                  <c:v>43604</c:v>
                </c:pt>
                <c:pt idx="139">
                  <c:v>43605</c:v>
                </c:pt>
                <c:pt idx="140">
                  <c:v>43606</c:v>
                </c:pt>
                <c:pt idx="141">
                  <c:v>43607</c:v>
                </c:pt>
                <c:pt idx="142">
                  <c:v>43608</c:v>
                </c:pt>
                <c:pt idx="143">
                  <c:v>43609</c:v>
                </c:pt>
                <c:pt idx="144">
                  <c:v>43610</c:v>
                </c:pt>
                <c:pt idx="145">
                  <c:v>43611</c:v>
                </c:pt>
                <c:pt idx="146">
                  <c:v>43612</c:v>
                </c:pt>
                <c:pt idx="147">
                  <c:v>43613</c:v>
                </c:pt>
                <c:pt idx="148">
                  <c:v>43614</c:v>
                </c:pt>
                <c:pt idx="149">
                  <c:v>43615</c:v>
                </c:pt>
                <c:pt idx="150">
                  <c:v>43616</c:v>
                </c:pt>
                <c:pt idx="151">
                  <c:v>43617</c:v>
                </c:pt>
                <c:pt idx="152">
                  <c:v>43618</c:v>
                </c:pt>
                <c:pt idx="153">
                  <c:v>43619</c:v>
                </c:pt>
                <c:pt idx="154">
                  <c:v>43620</c:v>
                </c:pt>
                <c:pt idx="155">
                  <c:v>43621</c:v>
                </c:pt>
                <c:pt idx="156">
                  <c:v>43622</c:v>
                </c:pt>
                <c:pt idx="157">
                  <c:v>43623</c:v>
                </c:pt>
                <c:pt idx="158">
                  <c:v>43624</c:v>
                </c:pt>
                <c:pt idx="159">
                  <c:v>43625</c:v>
                </c:pt>
                <c:pt idx="160">
                  <c:v>43626</c:v>
                </c:pt>
                <c:pt idx="161">
                  <c:v>43627</c:v>
                </c:pt>
                <c:pt idx="162">
                  <c:v>43628</c:v>
                </c:pt>
                <c:pt idx="163">
                  <c:v>43629</c:v>
                </c:pt>
                <c:pt idx="164">
                  <c:v>43630</c:v>
                </c:pt>
                <c:pt idx="165">
                  <c:v>43631</c:v>
                </c:pt>
                <c:pt idx="166">
                  <c:v>43632</c:v>
                </c:pt>
                <c:pt idx="167">
                  <c:v>43633</c:v>
                </c:pt>
                <c:pt idx="168">
                  <c:v>43634</c:v>
                </c:pt>
                <c:pt idx="169">
                  <c:v>43635</c:v>
                </c:pt>
                <c:pt idx="170">
                  <c:v>43636</c:v>
                </c:pt>
                <c:pt idx="171">
                  <c:v>43637</c:v>
                </c:pt>
                <c:pt idx="172">
                  <c:v>43638</c:v>
                </c:pt>
                <c:pt idx="173">
                  <c:v>43639</c:v>
                </c:pt>
                <c:pt idx="174">
                  <c:v>43640</c:v>
                </c:pt>
                <c:pt idx="175">
                  <c:v>43641</c:v>
                </c:pt>
                <c:pt idx="176">
                  <c:v>43642</c:v>
                </c:pt>
                <c:pt idx="177">
                  <c:v>43643</c:v>
                </c:pt>
                <c:pt idx="178">
                  <c:v>43644</c:v>
                </c:pt>
                <c:pt idx="179">
                  <c:v>43645</c:v>
                </c:pt>
                <c:pt idx="180">
                  <c:v>43646</c:v>
                </c:pt>
                <c:pt idx="181">
                  <c:v>43647</c:v>
                </c:pt>
                <c:pt idx="182">
                  <c:v>43648</c:v>
                </c:pt>
                <c:pt idx="183">
                  <c:v>43649</c:v>
                </c:pt>
                <c:pt idx="184">
                  <c:v>43650</c:v>
                </c:pt>
                <c:pt idx="185">
                  <c:v>43651</c:v>
                </c:pt>
                <c:pt idx="186">
                  <c:v>43652</c:v>
                </c:pt>
                <c:pt idx="187">
                  <c:v>43653</c:v>
                </c:pt>
                <c:pt idx="188">
                  <c:v>43654</c:v>
                </c:pt>
                <c:pt idx="189">
                  <c:v>43655</c:v>
                </c:pt>
                <c:pt idx="190">
                  <c:v>43656</c:v>
                </c:pt>
                <c:pt idx="191">
                  <c:v>43657</c:v>
                </c:pt>
                <c:pt idx="192">
                  <c:v>43658</c:v>
                </c:pt>
                <c:pt idx="193">
                  <c:v>43659</c:v>
                </c:pt>
                <c:pt idx="194">
                  <c:v>43660</c:v>
                </c:pt>
                <c:pt idx="195">
                  <c:v>43661</c:v>
                </c:pt>
                <c:pt idx="196">
                  <c:v>43662</c:v>
                </c:pt>
                <c:pt idx="197">
                  <c:v>43663</c:v>
                </c:pt>
                <c:pt idx="198">
                  <c:v>43664</c:v>
                </c:pt>
                <c:pt idx="199">
                  <c:v>43665</c:v>
                </c:pt>
                <c:pt idx="200">
                  <c:v>43666</c:v>
                </c:pt>
                <c:pt idx="201">
                  <c:v>43667</c:v>
                </c:pt>
                <c:pt idx="202">
                  <c:v>43668</c:v>
                </c:pt>
                <c:pt idx="203">
                  <c:v>43669</c:v>
                </c:pt>
                <c:pt idx="204">
                  <c:v>43670</c:v>
                </c:pt>
                <c:pt idx="205">
                  <c:v>43671</c:v>
                </c:pt>
                <c:pt idx="206">
                  <c:v>43672</c:v>
                </c:pt>
                <c:pt idx="207">
                  <c:v>43673</c:v>
                </c:pt>
                <c:pt idx="208">
                  <c:v>43674</c:v>
                </c:pt>
                <c:pt idx="209">
                  <c:v>43675</c:v>
                </c:pt>
                <c:pt idx="210">
                  <c:v>43676</c:v>
                </c:pt>
                <c:pt idx="211">
                  <c:v>43677</c:v>
                </c:pt>
                <c:pt idx="212">
                  <c:v>43678</c:v>
                </c:pt>
                <c:pt idx="213">
                  <c:v>43679</c:v>
                </c:pt>
                <c:pt idx="214">
                  <c:v>43680</c:v>
                </c:pt>
                <c:pt idx="215">
                  <c:v>43681</c:v>
                </c:pt>
                <c:pt idx="216">
                  <c:v>43682</c:v>
                </c:pt>
                <c:pt idx="217">
                  <c:v>43683</c:v>
                </c:pt>
                <c:pt idx="218">
                  <c:v>43684</c:v>
                </c:pt>
                <c:pt idx="219">
                  <c:v>43685</c:v>
                </c:pt>
                <c:pt idx="220">
                  <c:v>43686</c:v>
                </c:pt>
                <c:pt idx="221">
                  <c:v>43687</c:v>
                </c:pt>
                <c:pt idx="222">
                  <c:v>43688</c:v>
                </c:pt>
                <c:pt idx="223">
                  <c:v>43689</c:v>
                </c:pt>
                <c:pt idx="224">
                  <c:v>43690</c:v>
                </c:pt>
                <c:pt idx="225">
                  <c:v>43691</c:v>
                </c:pt>
                <c:pt idx="226">
                  <c:v>43692</c:v>
                </c:pt>
                <c:pt idx="227">
                  <c:v>43693</c:v>
                </c:pt>
                <c:pt idx="228">
                  <c:v>43694</c:v>
                </c:pt>
                <c:pt idx="229">
                  <c:v>43695</c:v>
                </c:pt>
                <c:pt idx="230">
                  <c:v>43696</c:v>
                </c:pt>
                <c:pt idx="231">
                  <c:v>43697</c:v>
                </c:pt>
                <c:pt idx="232">
                  <c:v>43698</c:v>
                </c:pt>
                <c:pt idx="233">
                  <c:v>43699</c:v>
                </c:pt>
                <c:pt idx="234">
                  <c:v>43700</c:v>
                </c:pt>
                <c:pt idx="235">
                  <c:v>43701</c:v>
                </c:pt>
                <c:pt idx="236">
                  <c:v>43702</c:v>
                </c:pt>
                <c:pt idx="237">
                  <c:v>43703</c:v>
                </c:pt>
                <c:pt idx="238">
                  <c:v>43704</c:v>
                </c:pt>
                <c:pt idx="239">
                  <c:v>43705</c:v>
                </c:pt>
                <c:pt idx="240">
                  <c:v>43706</c:v>
                </c:pt>
                <c:pt idx="241">
                  <c:v>43707</c:v>
                </c:pt>
                <c:pt idx="242">
                  <c:v>43708</c:v>
                </c:pt>
                <c:pt idx="243">
                  <c:v>43709</c:v>
                </c:pt>
                <c:pt idx="244">
                  <c:v>43710</c:v>
                </c:pt>
                <c:pt idx="245">
                  <c:v>43711</c:v>
                </c:pt>
                <c:pt idx="246">
                  <c:v>43712</c:v>
                </c:pt>
                <c:pt idx="247">
                  <c:v>43713</c:v>
                </c:pt>
                <c:pt idx="248">
                  <c:v>43714</c:v>
                </c:pt>
                <c:pt idx="249">
                  <c:v>43715</c:v>
                </c:pt>
                <c:pt idx="250">
                  <c:v>43716</c:v>
                </c:pt>
                <c:pt idx="251">
                  <c:v>43717</c:v>
                </c:pt>
                <c:pt idx="252">
                  <c:v>43718</c:v>
                </c:pt>
                <c:pt idx="253">
                  <c:v>43719</c:v>
                </c:pt>
                <c:pt idx="254">
                  <c:v>43720</c:v>
                </c:pt>
                <c:pt idx="255">
                  <c:v>43721</c:v>
                </c:pt>
                <c:pt idx="256">
                  <c:v>43722</c:v>
                </c:pt>
                <c:pt idx="257">
                  <c:v>43723</c:v>
                </c:pt>
                <c:pt idx="258">
                  <c:v>43724</c:v>
                </c:pt>
                <c:pt idx="259">
                  <c:v>43725</c:v>
                </c:pt>
                <c:pt idx="260">
                  <c:v>43726</c:v>
                </c:pt>
                <c:pt idx="261">
                  <c:v>43727</c:v>
                </c:pt>
                <c:pt idx="262">
                  <c:v>43728</c:v>
                </c:pt>
                <c:pt idx="263">
                  <c:v>43729</c:v>
                </c:pt>
                <c:pt idx="264">
                  <c:v>43730</c:v>
                </c:pt>
                <c:pt idx="265">
                  <c:v>43731</c:v>
                </c:pt>
                <c:pt idx="266">
                  <c:v>43732</c:v>
                </c:pt>
                <c:pt idx="267">
                  <c:v>43733</c:v>
                </c:pt>
                <c:pt idx="268">
                  <c:v>43734</c:v>
                </c:pt>
                <c:pt idx="269">
                  <c:v>43735</c:v>
                </c:pt>
                <c:pt idx="270">
                  <c:v>43736</c:v>
                </c:pt>
                <c:pt idx="271">
                  <c:v>43737</c:v>
                </c:pt>
                <c:pt idx="272">
                  <c:v>43738</c:v>
                </c:pt>
                <c:pt idx="273">
                  <c:v>43739</c:v>
                </c:pt>
                <c:pt idx="274">
                  <c:v>43740</c:v>
                </c:pt>
                <c:pt idx="275">
                  <c:v>43741</c:v>
                </c:pt>
                <c:pt idx="276">
                  <c:v>43742</c:v>
                </c:pt>
                <c:pt idx="277">
                  <c:v>43743</c:v>
                </c:pt>
                <c:pt idx="278">
                  <c:v>43744</c:v>
                </c:pt>
                <c:pt idx="279">
                  <c:v>43745</c:v>
                </c:pt>
                <c:pt idx="280">
                  <c:v>43746</c:v>
                </c:pt>
                <c:pt idx="281">
                  <c:v>43747</c:v>
                </c:pt>
                <c:pt idx="282">
                  <c:v>43748</c:v>
                </c:pt>
                <c:pt idx="283">
                  <c:v>43749</c:v>
                </c:pt>
                <c:pt idx="284">
                  <c:v>43750</c:v>
                </c:pt>
                <c:pt idx="285">
                  <c:v>43751</c:v>
                </c:pt>
                <c:pt idx="286">
                  <c:v>43752</c:v>
                </c:pt>
                <c:pt idx="287">
                  <c:v>43753</c:v>
                </c:pt>
                <c:pt idx="288">
                  <c:v>43754</c:v>
                </c:pt>
                <c:pt idx="289">
                  <c:v>43755</c:v>
                </c:pt>
                <c:pt idx="290">
                  <c:v>43756</c:v>
                </c:pt>
                <c:pt idx="291">
                  <c:v>43757</c:v>
                </c:pt>
                <c:pt idx="292">
                  <c:v>43758</c:v>
                </c:pt>
                <c:pt idx="293">
                  <c:v>43759</c:v>
                </c:pt>
                <c:pt idx="294">
                  <c:v>43760</c:v>
                </c:pt>
                <c:pt idx="295">
                  <c:v>43761</c:v>
                </c:pt>
                <c:pt idx="296">
                  <c:v>43762</c:v>
                </c:pt>
                <c:pt idx="297">
                  <c:v>43763</c:v>
                </c:pt>
                <c:pt idx="298">
                  <c:v>43764</c:v>
                </c:pt>
                <c:pt idx="299">
                  <c:v>43765</c:v>
                </c:pt>
                <c:pt idx="300">
                  <c:v>43766</c:v>
                </c:pt>
                <c:pt idx="301">
                  <c:v>43767</c:v>
                </c:pt>
                <c:pt idx="302">
                  <c:v>43768</c:v>
                </c:pt>
                <c:pt idx="303">
                  <c:v>43769</c:v>
                </c:pt>
                <c:pt idx="304">
                  <c:v>43770</c:v>
                </c:pt>
                <c:pt idx="305">
                  <c:v>43771</c:v>
                </c:pt>
                <c:pt idx="306">
                  <c:v>43772</c:v>
                </c:pt>
                <c:pt idx="307">
                  <c:v>43773</c:v>
                </c:pt>
                <c:pt idx="308">
                  <c:v>43774</c:v>
                </c:pt>
                <c:pt idx="309">
                  <c:v>43775</c:v>
                </c:pt>
                <c:pt idx="310">
                  <c:v>43776</c:v>
                </c:pt>
                <c:pt idx="311">
                  <c:v>43777</c:v>
                </c:pt>
                <c:pt idx="312">
                  <c:v>43778</c:v>
                </c:pt>
                <c:pt idx="313">
                  <c:v>43779</c:v>
                </c:pt>
                <c:pt idx="314">
                  <c:v>43780</c:v>
                </c:pt>
                <c:pt idx="315">
                  <c:v>43781</c:v>
                </c:pt>
                <c:pt idx="316">
                  <c:v>43782</c:v>
                </c:pt>
                <c:pt idx="317">
                  <c:v>43783</c:v>
                </c:pt>
                <c:pt idx="318">
                  <c:v>43784</c:v>
                </c:pt>
                <c:pt idx="319">
                  <c:v>43785</c:v>
                </c:pt>
                <c:pt idx="320">
                  <c:v>43786</c:v>
                </c:pt>
                <c:pt idx="321">
                  <c:v>43787</c:v>
                </c:pt>
                <c:pt idx="322">
                  <c:v>43788</c:v>
                </c:pt>
                <c:pt idx="323">
                  <c:v>43789</c:v>
                </c:pt>
                <c:pt idx="324">
                  <c:v>43790</c:v>
                </c:pt>
                <c:pt idx="325">
                  <c:v>43791</c:v>
                </c:pt>
                <c:pt idx="326">
                  <c:v>43792</c:v>
                </c:pt>
                <c:pt idx="327">
                  <c:v>43793</c:v>
                </c:pt>
                <c:pt idx="328">
                  <c:v>43794</c:v>
                </c:pt>
                <c:pt idx="329">
                  <c:v>43795</c:v>
                </c:pt>
                <c:pt idx="330">
                  <c:v>43796</c:v>
                </c:pt>
                <c:pt idx="331">
                  <c:v>43797</c:v>
                </c:pt>
                <c:pt idx="332">
                  <c:v>43798</c:v>
                </c:pt>
                <c:pt idx="333">
                  <c:v>43799</c:v>
                </c:pt>
                <c:pt idx="334">
                  <c:v>43800</c:v>
                </c:pt>
                <c:pt idx="335">
                  <c:v>43801</c:v>
                </c:pt>
                <c:pt idx="336">
                  <c:v>43802</c:v>
                </c:pt>
                <c:pt idx="337">
                  <c:v>43803</c:v>
                </c:pt>
                <c:pt idx="338">
                  <c:v>43804</c:v>
                </c:pt>
                <c:pt idx="339">
                  <c:v>43805</c:v>
                </c:pt>
                <c:pt idx="340">
                  <c:v>43806</c:v>
                </c:pt>
                <c:pt idx="341">
                  <c:v>43807</c:v>
                </c:pt>
                <c:pt idx="342">
                  <c:v>43808</c:v>
                </c:pt>
                <c:pt idx="343">
                  <c:v>43809</c:v>
                </c:pt>
                <c:pt idx="344">
                  <c:v>43810</c:v>
                </c:pt>
                <c:pt idx="345">
                  <c:v>43811</c:v>
                </c:pt>
                <c:pt idx="346">
                  <c:v>43812</c:v>
                </c:pt>
                <c:pt idx="347">
                  <c:v>43813</c:v>
                </c:pt>
                <c:pt idx="348">
                  <c:v>43814</c:v>
                </c:pt>
                <c:pt idx="349">
                  <c:v>43815</c:v>
                </c:pt>
                <c:pt idx="350">
                  <c:v>43816</c:v>
                </c:pt>
                <c:pt idx="351">
                  <c:v>43817</c:v>
                </c:pt>
                <c:pt idx="352">
                  <c:v>43818</c:v>
                </c:pt>
                <c:pt idx="353">
                  <c:v>43819</c:v>
                </c:pt>
                <c:pt idx="354">
                  <c:v>43820</c:v>
                </c:pt>
                <c:pt idx="355">
                  <c:v>43821</c:v>
                </c:pt>
                <c:pt idx="356">
                  <c:v>43822</c:v>
                </c:pt>
                <c:pt idx="357">
                  <c:v>43823</c:v>
                </c:pt>
                <c:pt idx="358">
                  <c:v>43824</c:v>
                </c:pt>
                <c:pt idx="359">
                  <c:v>43825</c:v>
                </c:pt>
                <c:pt idx="360">
                  <c:v>43826</c:v>
                </c:pt>
                <c:pt idx="361">
                  <c:v>43827</c:v>
                </c:pt>
                <c:pt idx="362">
                  <c:v>43828</c:v>
                </c:pt>
                <c:pt idx="363">
                  <c:v>43829</c:v>
                </c:pt>
                <c:pt idx="364">
                  <c:v>43830</c:v>
                </c:pt>
                <c:pt idx="365">
                  <c:v>43831</c:v>
                </c:pt>
                <c:pt idx="366">
                  <c:v>43832</c:v>
                </c:pt>
                <c:pt idx="367">
                  <c:v>43833</c:v>
                </c:pt>
                <c:pt idx="368">
                  <c:v>43834</c:v>
                </c:pt>
                <c:pt idx="369">
                  <c:v>43835</c:v>
                </c:pt>
                <c:pt idx="370">
                  <c:v>43836</c:v>
                </c:pt>
                <c:pt idx="371">
                  <c:v>43837</c:v>
                </c:pt>
                <c:pt idx="372">
                  <c:v>43838</c:v>
                </c:pt>
                <c:pt idx="373">
                  <c:v>43839</c:v>
                </c:pt>
                <c:pt idx="374">
                  <c:v>43840</c:v>
                </c:pt>
                <c:pt idx="375">
                  <c:v>43841</c:v>
                </c:pt>
                <c:pt idx="376">
                  <c:v>43842</c:v>
                </c:pt>
                <c:pt idx="377">
                  <c:v>43843</c:v>
                </c:pt>
                <c:pt idx="378">
                  <c:v>43844</c:v>
                </c:pt>
                <c:pt idx="379">
                  <c:v>43845</c:v>
                </c:pt>
                <c:pt idx="380">
                  <c:v>43846</c:v>
                </c:pt>
                <c:pt idx="381">
                  <c:v>43847</c:v>
                </c:pt>
                <c:pt idx="382">
                  <c:v>43848</c:v>
                </c:pt>
                <c:pt idx="383">
                  <c:v>43849</c:v>
                </c:pt>
                <c:pt idx="384">
                  <c:v>43850</c:v>
                </c:pt>
                <c:pt idx="385">
                  <c:v>43851</c:v>
                </c:pt>
                <c:pt idx="386">
                  <c:v>43852</c:v>
                </c:pt>
                <c:pt idx="387">
                  <c:v>43853</c:v>
                </c:pt>
                <c:pt idx="388">
                  <c:v>43854</c:v>
                </c:pt>
                <c:pt idx="389">
                  <c:v>43855</c:v>
                </c:pt>
                <c:pt idx="390">
                  <c:v>43856</c:v>
                </c:pt>
                <c:pt idx="391">
                  <c:v>43857</c:v>
                </c:pt>
                <c:pt idx="392">
                  <c:v>43858</c:v>
                </c:pt>
                <c:pt idx="393">
                  <c:v>43859</c:v>
                </c:pt>
                <c:pt idx="394">
                  <c:v>43860</c:v>
                </c:pt>
                <c:pt idx="395">
                  <c:v>43861</c:v>
                </c:pt>
                <c:pt idx="396">
                  <c:v>43862</c:v>
                </c:pt>
                <c:pt idx="397">
                  <c:v>43863</c:v>
                </c:pt>
                <c:pt idx="398">
                  <c:v>43864</c:v>
                </c:pt>
                <c:pt idx="399">
                  <c:v>43865</c:v>
                </c:pt>
                <c:pt idx="400">
                  <c:v>43866</c:v>
                </c:pt>
                <c:pt idx="401">
                  <c:v>43867</c:v>
                </c:pt>
                <c:pt idx="402">
                  <c:v>43868</c:v>
                </c:pt>
                <c:pt idx="403">
                  <c:v>43869</c:v>
                </c:pt>
                <c:pt idx="404">
                  <c:v>43870</c:v>
                </c:pt>
                <c:pt idx="405">
                  <c:v>43871</c:v>
                </c:pt>
                <c:pt idx="406">
                  <c:v>43872</c:v>
                </c:pt>
                <c:pt idx="407">
                  <c:v>43873</c:v>
                </c:pt>
                <c:pt idx="408">
                  <c:v>43874</c:v>
                </c:pt>
                <c:pt idx="409">
                  <c:v>43875</c:v>
                </c:pt>
                <c:pt idx="410">
                  <c:v>43876</c:v>
                </c:pt>
                <c:pt idx="411">
                  <c:v>43877</c:v>
                </c:pt>
                <c:pt idx="412">
                  <c:v>43878</c:v>
                </c:pt>
                <c:pt idx="413">
                  <c:v>43879</c:v>
                </c:pt>
                <c:pt idx="414">
                  <c:v>43880</c:v>
                </c:pt>
                <c:pt idx="415">
                  <c:v>43881</c:v>
                </c:pt>
                <c:pt idx="416">
                  <c:v>43882</c:v>
                </c:pt>
                <c:pt idx="417">
                  <c:v>43883</c:v>
                </c:pt>
                <c:pt idx="418">
                  <c:v>43884</c:v>
                </c:pt>
                <c:pt idx="419">
                  <c:v>43885</c:v>
                </c:pt>
                <c:pt idx="420">
                  <c:v>43886</c:v>
                </c:pt>
                <c:pt idx="421">
                  <c:v>43887</c:v>
                </c:pt>
                <c:pt idx="422">
                  <c:v>43888</c:v>
                </c:pt>
                <c:pt idx="423">
                  <c:v>43889</c:v>
                </c:pt>
                <c:pt idx="424">
                  <c:v>43890</c:v>
                </c:pt>
                <c:pt idx="425">
                  <c:v>43891</c:v>
                </c:pt>
                <c:pt idx="426">
                  <c:v>43892</c:v>
                </c:pt>
                <c:pt idx="427">
                  <c:v>43893</c:v>
                </c:pt>
                <c:pt idx="428">
                  <c:v>43894</c:v>
                </c:pt>
                <c:pt idx="429">
                  <c:v>43895</c:v>
                </c:pt>
                <c:pt idx="430">
                  <c:v>43896</c:v>
                </c:pt>
                <c:pt idx="431">
                  <c:v>43897</c:v>
                </c:pt>
                <c:pt idx="432">
                  <c:v>43898</c:v>
                </c:pt>
                <c:pt idx="433">
                  <c:v>43899</c:v>
                </c:pt>
                <c:pt idx="434">
                  <c:v>43900</c:v>
                </c:pt>
                <c:pt idx="435">
                  <c:v>43901</c:v>
                </c:pt>
                <c:pt idx="436">
                  <c:v>43902</c:v>
                </c:pt>
                <c:pt idx="437">
                  <c:v>43903</c:v>
                </c:pt>
                <c:pt idx="438">
                  <c:v>43904</c:v>
                </c:pt>
                <c:pt idx="439">
                  <c:v>43905</c:v>
                </c:pt>
                <c:pt idx="440">
                  <c:v>43906</c:v>
                </c:pt>
                <c:pt idx="441">
                  <c:v>43907</c:v>
                </c:pt>
                <c:pt idx="442">
                  <c:v>43908</c:v>
                </c:pt>
                <c:pt idx="443">
                  <c:v>43909</c:v>
                </c:pt>
                <c:pt idx="444">
                  <c:v>43910</c:v>
                </c:pt>
                <c:pt idx="445">
                  <c:v>43911</c:v>
                </c:pt>
                <c:pt idx="446">
                  <c:v>43912</c:v>
                </c:pt>
                <c:pt idx="447">
                  <c:v>43913</c:v>
                </c:pt>
                <c:pt idx="448">
                  <c:v>43914</c:v>
                </c:pt>
                <c:pt idx="449">
                  <c:v>43915</c:v>
                </c:pt>
                <c:pt idx="450">
                  <c:v>43916</c:v>
                </c:pt>
                <c:pt idx="451">
                  <c:v>43917</c:v>
                </c:pt>
                <c:pt idx="452">
                  <c:v>43918</c:v>
                </c:pt>
                <c:pt idx="453">
                  <c:v>43919</c:v>
                </c:pt>
                <c:pt idx="454">
                  <c:v>43920</c:v>
                </c:pt>
                <c:pt idx="455">
                  <c:v>43921</c:v>
                </c:pt>
                <c:pt idx="456">
                  <c:v>43922</c:v>
                </c:pt>
                <c:pt idx="457">
                  <c:v>43923</c:v>
                </c:pt>
                <c:pt idx="458">
                  <c:v>43924</c:v>
                </c:pt>
                <c:pt idx="459">
                  <c:v>43925</c:v>
                </c:pt>
                <c:pt idx="460">
                  <c:v>43926</c:v>
                </c:pt>
                <c:pt idx="461">
                  <c:v>43927</c:v>
                </c:pt>
                <c:pt idx="462">
                  <c:v>43928</c:v>
                </c:pt>
                <c:pt idx="463">
                  <c:v>43929</c:v>
                </c:pt>
                <c:pt idx="464">
                  <c:v>43930</c:v>
                </c:pt>
                <c:pt idx="465">
                  <c:v>43931</c:v>
                </c:pt>
                <c:pt idx="466">
                  <c:v>43932</c:v>
                </c:pt>
                <c:pt idx="467">
                  <c:v>43933</c:v>
                </c:pt>
                <c:pt idx="468">
                  <c:v>43934</c:v>
                </c:pt>
                <c:pt idx="469">
                  <c:v>43935</c:v>
                </c:pt>
                <c:pt idx="470">
                  <c:v>43936</c:v>
                </c:pt>
                <c:pt idx="471">
                  <c:v>43937</c:v>
                </c:pt>
                <c:pt idx="472">
                  <c:v>43938</c:v>
                </c:pt>
                <c:pt idx="473">
                  <c:v>43939</c:v>
                </c:pt>
                <c:pt idx="474">
                  <c:v>43940</c:v>
                </c:pt>
                <c:pt idx="475">
                  <c:v>43941</c:v>
                </c:pt>
                <c:pt idx="476">
                  <c:v>43942</c:v>
                </c:pt>
                <c:pt idx="477">
                  <c:v>43943</c:v>
                </c:pt>
                <c:pt idx="478">
                  <c:v>43944</c:v>
                </c:pt>
                <c:pt idx="479">
                  <c:v>43945</c:v>
                </c:pt>
                <c:pt idx="480">
                  <c:v>43946</c:v>
                </c:pt>
                <c:pt idx="481">
                  <c:v>43947</c:v>
                </c:pt>
                <c:pt idx="482">
                  <c:v>43948</c:v>
                </c:pt>
                <c:pt idx="483">
                  <c:v>43949</c:v>
                </c:pt>
                <c:pt idx="484">
                  <c:v>43950</c:v>
                </c:pt>
                <c:pt idx="485">
                  <c:v>43951</c:v>
                </c:pt>
                <c:pt idx="486">
                  <c:v>43952</c:v>
                </c:pt>
                <c:pt idx="487">
                  <c:v>43953</c:v>
                </c:pt>
                <c:pt idx="488">
                  <c:v>43954</c:v>
                </c:pt>
                <c:pt idx="489">
                  <c:v>43955</c:v>
                </c:pt>
                <c:pt idx="490">
                  <c:v>43956</c:v>
                </c:pt>
                <c:pt idx="491">
                  <c:v>43957</c:v>
                </c:pt>
                <c:pt idx="492">
                  <c:v>43958</c:v>
                </c:pt>
                <c:pt idx="493">
                  <c:v>43959</c:v>
                </c:pt>
                <c:pt idx="494">
                  <c:v>43960</c:v>
                </c:pt>
                <c:pt idx="495">
                  <c:v>43961</c:v>
                </c:pt>
                <c:pt idx="496">
                  <c:v>43962</c:v>
                </c:pt>
                <c:pt idx="497">
                  <c:v>43963</c:v>
                </c:pt>
                <c:pt idx="498">
                  <c:v>43964</c:v>
                </c:pt>
                <c:pt idx="499">
                  <c:v>43965</c:v>
                </c:pt>
                <c:pt idx="500">
                  <c:v>43966</c:v>
                </c:pt>
                <c:pt idx="501">
                  <c:v>43967</c:v>
                </c:pt>
                <c:pt idx="502">
                  <c:v>43968</c:v>
                </c:pt>
                <c:pt idx="503">
                  <c:v>43969</c:v>
                </c:pt>
                <c:pt idx="504">
                  <c:v>43970</c:v>
                </c:pt>
                <c:pt idx="505">
                  <c:v>43971</c:v>
                </c:pt>
                <c:pt idx="506">
                  <c:v>43972</c:v>
                </c:pt>
                <c:pt idx="507">
                  <c:v>43973</c:v>
                </c:pt>
                <c:pt idx="508">
                  <c:v>43974</c:v>
                </c:pt>
                <c:pt idx="509">
                  <c:v>43975</c:v>
                </c:pt>
                <c:pt idx="510">
                  <c:v>43976</c:v>
                </c:pt>
                <c:pt idx="511">
                  <c:v>43977</c:v>
                </c:pt>
                <c:pt idx="512">
                  <c:v>43978</c:v>
                </c:pt>
                <c:pt idx="513">
                  <c:v>43979</c:v>
                </c:pt>
                <c:pt idx="514">
                  <c:v>43980</c:v>
                </c:pt>
                <c:pt idx="515">
                  <c:v>43981</c:v>
                </c:pt>
                <c:pt idx="516">
                  <c:v>43982</c:v>
                </c:pt>
                <c:pt idx="517">
                  <c:v>43983</c:v>
                </c:pt>
                <c:pt idx="518">
                  <c:v>43984</c:v>
                </c:pt>
                <c:pt idx="519">
                  <c:v>43985</c:v>
                </c:pt>
                <c:pt idx="520">
                  <c:v>43986</c:v>
                </c:pt>
                <c:pt idx="521">
                  <c:v>43987</c:v>
                </c:pt>
                <c:pt idx="522">
                  <c:v>43988</c:v>
                </c:pt>
                <c:pt idx="523">
                  <c:v>43989</c:v>
                </c:pt>
                <c:pt idx="524">
                  <c:v>43990</c:v>
                </c:pt>
                <c:pt idx="525">
                  <c:v>43991</c:v>
                </c:pt>
                <c:pt idx="526">
                  <c:v>43992</c:v>
                </c:pt>
                <c:pt idx="527">
                  <c:v>43993</c:v>
                </c:pt>
                <c:pt idx="528">
                  <c:v>43994</c:v>
                </c:pt>
                <c:pt idx="529">
                  <c:v>43995</c:v>
                </c:pt>
                <c:pt idx="530">
                  <c:v>43996</c:v>
                </c:pt>
                <c:pt idx="531">
                  <c:v>43997</c:v>
                </c:pt>
                <c:pt idx="532">
                  <c:v>43998</c:v>
                </c:pt>
                <c:pt idx="533">
                  <c:v>43999</c:v>
                </c:pt>
                <c:pt idx="534">
                  <c:v>44000</c:v>
                </c:pt>
                <c:pt idx="535">
                  <c:v>44001</c:v>
                </c:pt>
                <c:pt idx="536">
                  <c:v>44002</c:v>
                </c:pt>
                <c:pt idx="537">
                  <c:v>44003</c:v>
                </c:pt>
                <c:pt idx="538">
                  <c:v>44004</c:v>
                </c:pt>
                <c:pt idx="539">
                  <c:v>44005</c:v>
                </c:pt>
                <c:pt idx="540">
                  <c:v>44006</c:v>
                </c:pt>
                <c:pt idx="541">
                  <c:v>44007</c:v>
                </c:pt>
                <c:pt idx="542">
                  <c:v>44008</c:v>
                </c:pt>
                <c:pt idx="543">
                  <c:v>44009</c:v>
                </c:pt>
                <c:pt idx="544">
                  <c:v>44010</c:v>
                </c:pt>
                <c:pt idx="545">
                  <c:v>44011</c:v>
                </c:pt>
                <c:pt idx="546">
                  <c:v>44012</c:v>
                </c:pt>
                <c:pt idx="547">
                  <c:v>44013</c:v>
                </c:pt>
                <c:pt idx="548">
                  <c:v>44014</c:v>
                </c:pt>
                <c:pt idx="549">
                  <c:v>44015</c:v>
                </c:pt>
                <c:pt idx="550">
                  <c:v>44016</c:v>
                </c:pt>
                <c:pt idx="551">
                  <c:v>44017</c:v>
                </c:pt>
                <c:pt idx="552">
                  <c:v>44018</c:v>
                </c:pt>
                <c:pt idx="553">
                  <c:v>44019</c:v>
                </c:pt>
                <c:pt idx="554">
                  <c:v>44020</c:v>
                </c:pt>
                <c:pt idx="555">
                  <c:v>44021</c:v>
                </c:pt>
                <c:pt idx="556">
                  <c:v>44022</c:v>
                </c:pt>
                <c:pt idx="557">
                  <c:v>44023</c:v>
                </c:pt>
                <c:pt idx="558">
                  <c:v>44024</c:v>
                </c:pt>
                <c:pt idx="559">
                  <c:v>44025</c:v>
                </c:pt>
                <c:pt idx="560">
                  <c:v>44026</c:v>
                </c:pt>
                <c:pt idx="561">
                  <c:v>44027</c:v>
                </c:pt>
                <c:pt idx="562">
                  <c:v>44028</c:v>
                </c:pt>
                <c:pt idx="563">
                  <c:v>44029</c:v>
                </c:pt>
                <c:pt idx="564">
                  <c:v>44030</c:v>
                </c:pt>
                <c:pt idx="565">
                  <c:v>44031</c:v>
                </c:pt>
                <c:pt idx="566">
                  <c:v>44032</c:v>
                </c:pt>
                <c:pt idx="567">
                  <c:v>44033</c:v>
                </c:pt>
                <c:pt idx="568">
                  <c:v>44034</c:v>
                </c:pt>
                <c:pt idx="569">
                  <c:v>44035</c:v>
                </c:pt>
                <c:pt idx="570">
                  <c:v>44036</c:v>
                </c:pt>
                <c:pt idx="571">
                  <c:v>44037</c:v>
                </c:pt>
                <c:pt idx="572">
                  <c:v>44038</c:v>
                </c:pt>
                <c:pt idx="573">
                  <c:v>44039</c:v>
                </c:pt>
                <c:pt idx="574">
                  <c:v>44040</c:v>
                </c:pt>
                <c:pt idx="575">
                  <c:v>44041</c:v>
                </c:pt>
                <c:pt idx="576">
                  <c:v>44042</c:v>
                </c:pt>
                <c:pt idx="577">
                  <c:v>44043</c:v>
                </c:pt>
                <c:pt idx="578">
                  <c:v>44044</c:v>
                </c:pt>
                <c:pt idx="579">
                  <c:v>44045</c:v>
                </c:pt>
                <c:pt idx="580">
                  <c:v>44046</c:v>
                </c:pt>
                <c:pt idx="581">
                  <c:v>44047</c:v>
                </c:pt>
                <c:pt idx="582">
                  <c:v>44048</c:v>
                </c:pt>
                <c:pt idx="583">
                  <c:v>44049</c:v>
                </c:pt>
                <c:pt idx="584">
                  <c:v>44050</c:v>
                </c:pt>
                <c:pt idx="585">
                  <c:v>44051</c:v>
                </c:pt>
                <c:pt idx="586">
                  <c:v>44052</c:v>
                </c:pt>
                <c:pt idx="587">
                  <c:v>44053</c:v>
                </c:pt>
                <c:pt idx="588">
                  <c:v>44054</c:v>
                </c:pt>
                <c:pt idx="589">
                  <c:v>44055</c:v>
                </c:pt>
                <c:pt idx="590">
                  <c:v>44056</c:v>
                </c:pt>
                <c:pt idx="591">
                  <c:v>44057</c:v>
                </c:pt>
                <c:pt idx="592">
                  <c:v>44058</c:v>
                </c:pt>
                <c:pt idx="593">
                  <c:v>44059</c:v>
                </c:pt>
                <c:pt idx="594">
                  <c:v>44060</c:v>
                </c:pt>
                <c:pt idx="595">
                  <c:v>44061</c:v>
                </c:pt>
                <c:pt idx="596">
                  <c:v>44062</c:v>
                </c:pt>
                <c:pt idx="597">
                  <c:v>44063</c:v>
                </c:pt>
                <c:pt idx="598">
                  <c:v>44064</c:v>
                </c:pt>
                <c:pt idx="599">
                  <c:v>44065</c:v>
                </c:pt>
                <c:pt idx="600">
                  <c:v>44066</c:v>
                </c:pt>
                <c:pt idx="601">
                  <c:v>44067</c:v>
                </c:pt>
                <c:pt idx="602">
                  <c:v>44068</c:v>
                </c:pt>
                <c:pt idx="603">
                  <c:v>44069</c:v>
                </c:pt>
                <c:pt idx="604">
                  <c:v>44070</c:v>
                </c:pt>
                <c:pt idx="605">
                  <c:v>44071</c:v>
                </c:pt>
                <c:pt idx="606">
                  <c:v>44072</c:v>
                </c:pt>
                <c:pt idx="607">
                  <c:v>44073</c:v>
                </c:pt>
                <c:pt idx="608">
                  <c:v>44074</c:v>
                </c:pt>
                <c:pt idx="609">
                  <c:v>44075</c:v>
                </c:pt>
                <c:pt idx="610">
                  <c:v>44076</c:v>
                </c:pt>
                <c:pt idx="611">
                  <c:v>44077</c:v>
                </c:pt>
                <c:pt idx="612">
                  <c:v>44078</c:v>
                </c:pt>
                <c:pt idx="613">
                  <c:v>44079</c:v>
                </c:pt>
                <c:pt idx="614">
                  <c:v>44080</c:v>
                </c:pt>
                <c:pt idx="615">
                  <c:v>44081</c:v>
                </c:pt>
                <c:pt idx="616">
                  <c:v>44082</c:v>
                </c:pt>
                <c:pt idx="617">
                  <c:v>44083</c:v>
                </c:pt>
                <c:pt idx="618">
                  <c:v>44084</c:v>
                </c:pt>
                <c:pt idx="619">
                  <c:v>44085</c:v>
                </c:pt>
                <c:pt idx="620">
                  <c:v>44086</c:v>
                </c:pt>
                <c:pt idx="621">
                  <c:v>44087</c:v>
                </c:pt>
                <c:pt idx="622">
                  <c:v>44088</c:v>
                </c:pt>
                <c:pt idx="623">
                  <c:v>44089</c:v>
                </c:pt>
                <c:pt idx="624">
                  <c:v>44090</c:v>
                </c:pt>
                <c:pt idx="625">
                  <c:v>44091</c:v>
                </c:pt>
                <c:pt idx="626">
                  <c:v>44092</c:v>
                </c:pt>
                <c:pt idx="627">
                  <c:v>44093</c:v>
                </c:pt>
                <c:pt idx="628">
                  <c:v>44094</c:v>
                </c:pt>
                <c:pt idx="629">
                  <c:v>44095</c:v>
                </c:pt>
                <c:pt idx="630">
                  <c:v>44096</c:v>
                </c:pt>
                <c:pt idx="631">
                  <c:v>44097</c:v>
                </c:pt>
                <c:pt idx="632">
                  <c:v>44098</c:v>
                </c:pt>
                <c:pt idx="633">
                  <c:v>44099</c:v>
                </c:pt>
                <c:pt idx="634">
                  <c:v>44100</c:v>
                </c:pt>
                <c:pt idx="635">
                  <c:v>44101</c:v>
                </c:pt>
                <c:pt idx="636">
                  <c:v>44102</c:v>
                </c:pt>
                <c:pt idx="637">
                  <c:v>44103</c:v>
                </c:pt>
                <c:pt idx="638">
                  <c:v>44104</c:v>
                </c:pt>
                <c:pt idx="639">
                  <c:v>44105</c:v>
                </c:pt>
                <c:pt idx="640">
                  <c:v>44106</c:v>
                </c:pt>
                <c:pt idx="641">
                  <c:v>44107</c:v>
                </c:pt>
                <c:pt idx="642">
                  <c:v>44108</c:v>
                </c:pt>
                <c:pt idx="643">
                  <c:v>44109</c:v>
                </c:pt>
                <c:pt idx="644">
                  <c:v>44110</c:v>
                </c:pt>
                <c:pt idx="645">
                  <c:v>44111</c:v>
                </c:pt>
                <c:pt idx="646">
                  <c:v>44112</c:v>
                </c:pt>
                <c:pt idx="647">
                  <c:v>44113</c:v>
                </c:pt>
                <c:pt idx="648">
                  <c:v>44114</c:v>
                </c:pt>
                <c:pt idx="649">
                  <c:v>44115</c:v>
                </c:pt>
                <c:pt idx="650">
                  <c:v>44116</c:v>
                </c:pt>
                <c:pt idx="651">
                  <c:v>44117</c:v>
                </c:pt>
                <c:pt idx="652">
                  <c:v>44118</c:v>
                </c:pt>
                <c:pt idx="653">
                  <c:v>44119</c:v>
                </c:pt>
                <c:pt idx="654">
                  <c:v>44120</c:v>
                </c:pt>
                <c:pt idx="655">
                  <c:v>44121</c:v>
                </c:pt>
                <c:pt idx="656">
                  <c:v>44122</c:v>
                </c:pt>
                <c:pt idx="657">
                  <c:v>44123</c:v>
                </c:pt>
                <c:pt idx="658">
                  <c:v>44124</c:v>
                </c:pt>
                <c:pt idx="659">
                  <c:v>44125</c:v>
                </c:pt>
                <c:pt idx="660">
                  <c:v>44126</c:v>
                </c:pt>
                <c:pt idx="661">
                  <c:v>44127</c:v>
                </c:pt>
                <c:pt idx="662">
                  <c:v>44128</c:v>
                </c:pt>
                <c:pt idx="663">
                  <c:v>44129</c:v>
                </c:pt>
                <c:pt idx="664">
                  <c:v>44130</c:v>
                </c:pt>
                <c:pt idx="665">
                  <c:v>44131</c:v>
                </c:pt>
                <c:pt idx="666">
                  <c:v>44132</c:v>
                </c:pt>
                <c:pt idx="667">
                  <c:v>44133</c:v>
                </c:pt>
                <c:pt idx="668">
                  <c:v>44134</c:v>
                </c:pt>
                <c:pt idx="669">
                  <c:v>44135</c:v>
                </c:pt>
                <c:pt idx="670">
                  <c:v>44136</c:v>
                </c:pt>
                <c:pt idx="671">
                  <c:v>44137</c:v>
                </c:pt>
                <c:pt idx="672">
                  <c:v>44138</c:v>
                </c:pt>
                <c:pt idx="673">
                  <c:v>44139</c:v>
                </c:pt>
                <c:pt idx="674">
                  <c:v>44140</c:v>
                </c:pt>
                <c:pt idx="675">
                  <c:v>44141</c:v>
                </c:pt>
                <c:pt idx="676">
                  <c:v>44142</c:v>
                </c:pt>
                <c:pt idx="677">
                  <c:v>44143</c:v>
                </c:pt>
                <c:pt idx="678">
                  <c:v>44144</c:v>
                </c:pt>
                <c:pt idx="679">
                  <c:v>44145</c:v>
                </c:pt>
                <c:pt idx="680">
                  <c:v>44146</c:v>
                </c:pt>
                <c:pt idx="681">
                  <c:v>44147</c:v>
                </c:pt>
                <c:pt idx="682">
                  <c:v>44148</c:v>
                </c:pt>
                <c:pt idx="683">
                  <c:v>44149</c:v>
                </c:pt>
                <c:pt idx="684">
                  <c:v>44150</c:v>
                </c:pt>
                <c:pt idx="685">
                  <c:v>44151</c:v>
                </c:pt>
                <c:pt idx="686">
                  <c:v>44152</c:v>
                </c:pt>
                <c:pt idx="687">
                  <c:v>44153</c:v>
                </c:pt>
                <c:pt idx="688">
                  <c:v>44154</c:v>
                </c:pt>
                <c:pt idx="689">
                  <c:v>44155</c:v>
                </c:pt>
                <c:pt idx="690">
                  <c:v>44156</c:v>
                </c:pt>
                <c:pt idx="691">
                  <c:v>44157</c:v>
                </c:pt>
                <c:pt idx="692">
                  <c:v>44158</c:v>
                </c:pt>
                <c:pt idx="693">
                  <c:v>44159</c:v>
                </c:pt>
                <c:pt idx="694">
                  <c:v>44160</c:v>
                </c:pt>
                <c:pt idx="695">
                  <c:v>44161</c:v>
                </c:pt>
                <c:pt idx="696">
                  <c:v>44162</c:v>
                </c:pt>
                <c:pt idx="697">
                  <c:v>44163</c:v>
                </c:pt>
                <c:pt idx="698">
                  <c:v>44164</c:v>
                </c:pt>
                <c:pt idx="699">
                  <c:v>44165</c:v>
                </c:pt>
                <c:pt idx="700">
                  <c:v>44166</c:v>
                </c:pt>
                <c:pt idx="701">
                  <c:v>44167</c:v>
                </c:pt>
                <c:pt idx="702">
                  <c:v>44168</c:v>
                </c:pt>
                <c:pt idx="703">
                  <c:v>44169</c:v>
                </c:pt>
                <c:pt idx="704">
                  <c:v>44170</c:v>
                </c:pt>
                <c:pt idx="705">
                  <c:v>44171</c:v>
                </c:pt>
                <c:pt idx="706">
                  <c:v>44172</c:v>
                </c:pt>
                <c:pt idx="707">
                  <c:v>44173</c:v>
                </c:pt>
                <c:pt idx="708">
                  <c:v>44174</c:v>
                </c:pt>
                <c:pt idx="709">
                  <c:v>44175</c:v>
                </c:pt>
                <c:pt idx="710">
                  <c:v>44176</c:v>
                </c:pt>
                <c:pt idx="711">
                  <c:v>44177</c:v>
                </c:pt>
                <c:pt idx="712">
                  <c:v>44178</c:v>
                </c:pt>
                <c:pt idx="713">
                  <c:v>44179</c:v>
                </c:pt>
                <c:pt idx="714">
                  <c:v>44180</c:v>
                </c:pt>
                <c:pt idx="715">
                  <c:v>44181</c:v>
                </c:pt>
                <c:pt idx="716">
                  <c:v>44182</c:v>
                </c:pt>
                <c:pt idx="717">
                  <c:v>44183</c:v>
                </c:pt>
                <c:pt idx="718">
                  <c:v>44184</c:v>
                </c:pt>
                <c:pt idx="719">
                  <c:v>44185</c:v>
                </c:pt>
                <c:pt idx="720">
                  <c:v>44186</c:v>
                </c:pt>
                <c:pt idx="721">
                  <c:v>44187</c:v>
                </c:pt>
                <c:pt idx="722">
                  <c:v>44188</c:v>
                </c:pt>
                <c:pt idx="723">
                  <c:v>44189</c:v>
                </c:pt>
                <c:pt idx="724">
                  <c:v>44190</c:v>
                </c:pt>
                <c:pt idx="725">
                  <c:v>44191</c:v>
                </c:pt>
                <c:pt idx="726">
                  <c:v>44192</c:v>
                </c:pt>
                <c:pt idx="727">
                  <c:v>44193</c:v>
                </c:pt>
                <c:pt idx="728">
                  <c:v>44194</c:v>
                </c:pt>
                <c:pt idx="729">
                  <c:v>44195</c:v>
                </c:pt>
                <c:pt idx="730">
                  <c:v>44196</c:v>
                </c:pt>
                <c:pt idx="731">
                  <c:v>44197</c:v>
                </c:pt>
                <c:pt idx="732">
                  <c:v>44198</c:v>
                </c:pt>
                <c:pt idx="733">
                  <c:v>44199</c:v>
                </c:pt>
                <c:pt idx="734">
                  <c:v>44200</c:v>
                </c:pt>
                <c:pt idx="735">
                  <c:v>44201</c:v>
                </c:pt>
                <c:pt idx="736">
                  <c:v>44202</c:v>
                </c:pt>
                <c:pt idx="737">
                  <c:v>44203</c:v>
                </c:pt>
                <c:pt idx="738">
                  <c:v>44204</c:v>
                </c:pt>
                <c:pt idx="739">
                  <c:v>44205</c:v>
                </c:pt>
                <c:pt idx="740">
                  <c:v>44206</c:v>
                </c:pt>
                <c:pt idx="741">
                  <c:v>44207</c:v>
                </c:pt>
                <c:pt idx="742">
                  <c:v>44208</c:v>
                </c:pt>
                <c:pt idx="743">
                  <c:v>44209</c:v>
                </c:pt>
                <c:pt idx="744">
                  <c:v>44210</c:v>
                </c:pt>
                <c:pt idx="745">
                  <c:v>44211</c:v>
                </c:pt>
                <c:pt idx="746">
                  <c:v>44212</c:v>
                </c:pt>
                <c:pt idx="747">
                  <c:v>44213</c:v>
                </c:pt>
                <c:pt idx="748">
                  <c:v>44214</c:v>
                </c:pt>
                <c:pt idx="749">
                  <c:v>44215</c:v>
                </c:pt>
                <c:pt idx="750">
                  <c:v>44216</c:v>
                </c:pt>
                <c:pt idx="751">
                  <c:v>44217</c:v>
                </c:pt>
                <c:pt idx="752">
                  <c:v>44218</c:v>
                </c:pt>
                <c:pt idx="753">
                  <c:v>44219</c:v>
                </c:pt>
                <c:pt idx="754">
                  <c:v>44220</c:v>
                </c:pt>
                <c:pt idx="755">
                  <c:v>44221</c:v>
                </c:pt>
                <c:pt idx="756">
                  <c:v>44222</c:v>
                </c:pt>
                <c:pt idx="757">
                  <c:v>44223</c:v>
                </c:pt>
                <c:pt idx="758">
                  <c:v>44224</c:v>
                </c:pt>
                <c:pt idx="759">
                  <c:v>44225</c:v>
                </c:pt>
                <c:pt idx="760">
                  <c:v>44226</c:v>
                </c:pt>
                <c:pt idx="761">
                  <c:v>44227</c:v>
                </c:pt>
                <c:pt idx="762">
                  <c:v>44228</c:v>
                </c:pt>
                <c:pt idx="763">
                  <c:v>44229</c:v>
                </c:pt>
                <c:pt idx="764">
                  <c:v>44230</c:v>
                </c:pt>
                <c:pt idx="765">
                  <c:v>44231</c:v>
                </c:pt>
                <c:pt idx="766">
                  <c:v>44232</c:v>
                </c:pt>
                <c:pt idx="767">
                  <c:v>44233</c:v>
                </c:pt>
                <c:pt idx="768">
                  <c:v>44234</c:v>
                </c:pt>
                <c:pt idx="769">
                  <c:v>44235</c:v>
                </c:pt>
                <c:pt idx="770">
                  <c:v>44236</c:v>
                </c:pt>
                <c:pt idx="771">
                  <c:v>44237</c:v>
                </c:pt>
                <c:pt idx="772">
                  <c:v>44238</c:v>
                </c:pt>
                <c:pt idx="773">
                  <c:v>44239</c:v>
                </c:pt>
                <c:pt idx="774">
                  <c:v>44240</c:v>
                </c:pt>
                <c:pt idx="775">
                  <c:v>44241</c:v>
                </c:pt>
                <c:pt idx="776">
                  <c:v>44242</c:v>
                </c:pt>
                <c:pt idx="777">
                  <c:v>44243</c:v>
                </c:pt>
                <c:pt idx="778">
                  <c:v>44244</c:v>
                </c:pt>
                <c:pt idx="779">
                  <c:v>44245</c:v>
                </c:pt>
                <c:pt idx="780">
                  <c:v>44246</c:v>
                </c:pt>
                <c:pt idx="781">
                  <c:v>44247</c:v>
                </c:pt>
                <c:pt idx="782">
                  <c:v>44248</c:v>
                </c:pt>
                <c:pt idx="783">
                  <c:v>44249</c:v>
                </c:pt>
                <c:pt idx="784">
                  <c:v>44250</c:v>
                </c:pt>
                <c:pt idx="785">
                  <c:v>44251</c:v>
                </c:pt>
                <c:pt idx="786">
                  <c:v>44252</c:v>
                </c:pt>
                <c:pt idx="787">
                  <c:v>44253</c:v>
                </c:pt>
                <c:pt idx="788">
                  <c:v>44254</c:v>
                </c:pt>
                <c:pt idx="789">
                  <c:v>44255</c:v>
                </c:pt>
                <c:pt idx="790">
                  <c:v>44256</c:v>
                </c:pt>
                <c:pt idx="791">
                  <c:v>44257</c:v>
                </c:pt>
                <c:pt idx="792">
                  <c:v>44258</c:v>
                </c:pt>
                <c:pt idx="793">
                  <c:v>44259</c:v>
                </c:pt>
                <c:pt idx="794">
                  <c:v>44260</c:v>
                </c:pt>
                <c:pt idx="795">
                  <c:v>44261</c:v>
                </c:pt>
                <c:pt idx="796">
                  <c:v>44262</c:v>
                </c:pt>
                <c:pt idx="797">
                  <c:v>44263</c:v>
                </c:pt>
                <c:pt idx="798">
                  <c:v>44264</c:v>
                </c:pt>
                <c:pt idx="799">
                  <c:v>44265</c:v>
                </c:pt>
                <c:pt idx="800">
                  <c:v>44266</c:v>
                </c:pt>
                <c:pt idx="801">
                  <c:v>44267</c:v>
                </c:pt>
                <c:pt idx="802">
                  <c:v>44268</c:v>
                </c:pt>
                <c:pt idx="803">
                  <c:v>44269</c:v>
                </c:pt>
                <c:pt idx="804">
                  <c:v>44270</c:v>
                </c:pt>
                <c:pt idx="805">
                  <c:v>44271</c:v>
                </c:pt>
                <c:pt idx="806">
                  <c:v>44272</c:v>
                </c:pt>
                <c:pt idx="807">
                  <c:v>44273</c:v>
                </c:pt>
                <c:pt idx="808">
                  <c:v>44274</c:v>
                </c:pt>
                <c:pt idx="809">
                  <c:v>44275</c:v>
                </c:pt>
                <c:pt idx="810">
                  <c:v>44276</c:v>
                </c:pt>
                <c:pt idx="811">
                  <c:v>44277</c:v>
                </c:pt>
                <c:pt idx="812">
                  <c:v>44278</c:v>
                </c:pt>
                <c:pt idx="813">
                  <c:v>44279</c:v>
                </c:pt>
                <c:pt idx="814">
                  <c:v>44280</c:v>
                </c:pt>
                <c:pt idx="815">
                  <c:v>44281</c:v>
                </c:pt>
                <c:pt idx="816">
                  <c:v>44282</c:v>
                </c:pt>
                <c:pt idx="817">
                  <c:v>44283</c:v>
                </c:pt>
                <c:pt idx="818">
                  <c:v>44284</c:v>
                </c:pt>
                <c:pt idx="819">
                  <c:v>44285</c:v>
                </c:pt>
                <c:pt idx="820">
                  <c:v>44286</c:v>
                </c:pt>
                <c:pt idx="821">
                  <c:v>44287</c:v>
                </c:pt>
                <c:pt idx="822">
                  <c:v>44288</c:v>
                </c:pt>
                <c:pt idx="823">
                  <c:v>44289</c:v>
                </c:pt>
                <c:pt idx="824">
                  <c:v>44290</c:v>
                </c:pt>
                <c:pt idx="825">
                  <c:v>44291</c:v>
                </c:pt>
                <c:pt idx="826">
                  <c:v>44292</c:v>
                </c:pt>
                <c:pt idx="827">
                  <c:v>44293</c:v>
                </c:pt>
                <c:pt idx="828">
                  <c:v>44294</c:v>
                </c:pt>
                <c:pt idx="829">
                  <c:v>44295</c:v>
                </c:pt>
                <c:pt idx="830">
                  <c:v>44296</c:v>
                </c:pt>
                <c:pt idx="831">
                  <c:v>44297</c:v>
                </c:pt>
                <c:pt idx="832">
                  <c:v>44298</c:v>
                </c:pt>
                <c:pt idx="833">
                  <c:v>44299</c:v>
                </c:pt>
                <c:pt idx="834">
                  <c:v>44300</c:v>
                </c:pt>
                <c:pt idx="835">
                  <c:v>44301</c:v>
                </c:pt>
                <c:pt idx="836">
                  <c:v>44302</c:v>
                </c:pt>
                <c:pt idx="837">
                  <c:v>44303</c:v>
                </c:pt>
                <c:pt idx="838">
                  <c:v>44304</c:v>
                </c:pt>
                <c:pt idx="839">
                  <c:v>44305</c:v>
                </c:pt>
                <c:pt idx="840">
                  <c:v>44306</c:v>
                </c:pt>
                <c:pt idx="841">
                  <c:v>44307</c:v>
                </c:pt>
                <c:pt idx="842">
                  <c:v>44308</c:v>
                </c:pt>
                <c:pt idx="843">
                  <c:v>44309</c:v>
                </c:pt>
                <c:pt idx="844">
                  <c:v>44310</c:v>
                </c:pt>
                <c:pt idx="845">
                  <c:v>44311</c:v>
                </c:pt>
                <c:pt idx="846">
                  <c:v>44312</c:v>
                </c:pt>
                <c:pt idx="847">
                  <c:v>44313</c:v>
                </c:pt>
                <c:pt idx="848">
                  <c:v>44314</c:v>
                </c:pt>
                <c:pt idx="849">
                  <c:v>44315</c:v>
                </c:pt>
                <c:pt idx="850">
                  <c:v>44316</c:v>
                </c:pt>
                <c:pt idx="851">
                  <c:v>44317</c:v>
                </c:pt>
                <c:pt idx="852">
                  <c:v>44318</c:v>
                </c:pt>
                <c:pt idx="853">
                  <c:v>44319</c:v>
                </c:pt>
                <c:pt idx="854">
                  <c:v>44320</c:v>
                </c:pt>
                <c:pt idx="855">
                  <c:v>44321</c:v>
                </c:pt>
                <c:pt idx="856">
                  <c:v>44322</c:v>
                </c:pt>
                <c:pt idx="857">
                  <c:v>44323</c:v>
                </c:pt>
                <c:pt idx="858">
                  <c:v>44324</c:v>
                </c:pt>
                <c:pt idx="859">
                  <c:v>44325</c:v>
                </c:pt>
                <c:pt idx="860">
                  <c:v>44326</c:v>
                </c:pt>
                <c:pt idx="861">
                  <c:v>44327</c:v>
                </c:pt>
                <c:pt idx="862">
                  <c:v>44328</c:v>
                </c:pt>
                <c:pt idx="863">
                  <c:v>44329</c:v>
                </c:pt>
                <c:pt idx="864">
                  <c:v>44330</c:v>
                </c:pt>
                <c:pt idx="865">
                  <c:v>44331</c:v>
                </c:pt>
                <c:pt idx="866">
                  <c:v>44332</c:v>
                </c:pt>
                <c:pt idx="867">
                  <c:v>44333</c:v>
                </c:pt>
                <c:pt idx="868">
                  <c:v>44334</c:v>
                </c:pt>
                <c:pt idx="869">
                  <c:v>44335</c:v>
                </c:pt>
                <c:pt idx="870">
                  <c:v>44336</c:v>
                </c:pt>
                <c:pt idx="871">
                  <c:v>44337</c:v>
                </c:pt>
                <c:pt idx="872">
                  <c:v>44338</c:v>
                </c:pt>
                <c:pt idx="873">
                  <c:v>44339</c:v>
                </c:pt>
                <c:pt idx="874">
                  <c:v>44340</c:v>
                </c:pt>
                <c:pt idx="875">
                  <c:v>44341</c:v>
                </c:pt>
                <c:pt idx="876">
                  <c:v>44342</c:v>
                </c:pt>
                <c:pt idx="877">
                  <c:v>44343</c:v>
                </c:pt>
                <c:pt idx="878">
                  <c:v>44344</c:v>
                </c:pt>
                <c:pt idx="879">
                  <c:v>44345</c:v>
                </c:pt>
                <c:pt idx="880">
                  <c:v>44346</c:v>
                </c:pt>
                <c:pt idx="881">
                  <c:v>44347</c:v>
                </c:pt>
                <c:pt idx="882">
                  <c:v>44348</c:v>
                </c:pt>
                <c:pt idx="883">
                  <c:v>44349</c:v>
                </c:pt>
                <c:pt idx="884">
                  <c:v>44350</c:v>
                </c:pt>
                <c:pt idx="885">
                  <c:v>44351</c:v>
                </c:pt>
                <c:pt idx="886">
                  <c:v>44352</c:v>
                </c:pt>
                <c:pt idx="887">
                  <c:v>44353</c:v>
                </c:pt>
                <c:pt idx="888">
                  <c:v>44354</c:v>
                </c:pt>
                <c:pt idx="889">
                  <c:v>44355</c:v>
                </c:pt>
                <c:pt idx="890">
                  <c:v>44356</c:v>
                </c:pt>
                <c:pt idx="891">
                  <c:v>44357</c:v>
                </c:pt>
                <c:pt idx="892">
                  <c:v>44358</c:v>
                </c:pt>
                <c:pt idx="893">
                  <c:v>44359</c:v>
                </c:pt>
                <c:pt idx="894">
                  <c:v>44360</c:v>
                </c:pt>
                <c:pt idx="895">
                  <c:v>44361</c:v>
                </c:pt>
                <c:pt idx="896">
                  <c:v>44362</c:v>
                </c:pt>
                <c:pt idx="897">
                  <c:v>44363</c:v>
                </c:pt>
                <c:pt idx="898">
                  <c:v>44364</c:v>
                </c:pt>
                <c:pt idx="899">
                  <c:v>44365</c:v>
                </c:pt>
                <c:pt idx="900">
                  <c:v>44366</c:v>
                </c:pt>
                <c:pt idx="901">
                  <c:v>44367</c:v>
                </c:pt>
                <c:pt idx="902">
                  <c:v>44368</c:v>
                </c:pt>
                <c:pt idx="903">
                  <c:v>44369</c:v>
                </c:pt>
                <c:pt idx="904">
                  <c:v>44370</c:v>
                </c:pt>
                <c:pt idx="905">
                  <c:v>44371</c:v>
                </c:pt>
                <c:pt idx="906">
                  <c:v>44372</c:v>
                </c:pt>
                <c:pt idx="907">
                  <c:v>44373</c:v>
                </c:pt>
                <c:pt idx="908">
                  <c:v>44374</c:v>
                </c:pt>
                <c:pt idx="909">
                  <c:v>44375</c:v>
                </c:pt>
                <c:pt idx="910">
                  <c:v>44376</c:v>
                </c:pt>
                <c:pt idx="911">
                  <c:v>44377</c:v>
                </c:pt>
                <c:pt idx="912">
                  <c:v>44378</c:v>
                </c:pt>
                <c:pt idx="913">
                  <c:v>44379</c:v>
                </c:pt>
                <c:pt idx="914">
                  <c:v>44380</c:v>
                </c:pt>
                <c:pt idx="915">
                  <c:v>44381</c:v>
                </c:pt>
                <c:pt idx="916">
                  <c:v>44382</c:v>
                </c:pt>
                <c:pt idx="917">
                  <c:v>44383</c:v>
                </c:pt>
                <c:pt idx="918">
                  <c:v>44384</c:v>
                </c:pt>
                <c:pt idx="919">
                  <c:v>44385</c:v>
                </c:pt>
                <c:pt idx="920">
                  <c:v>44386</c:v>
                </c:pt>
                <c:pt idx="921">
                  <c:v>44387</c:v>
                </c:pt>
                <c:pt idx="922">
                  <c:v>44388</c:v>
                </c:pt>
                <c:pt idx="923">
                  <c:v>44389</c:v>
                </c:pt>
                <c:pt idx="924">
                  <c:v>44390</c:v>
                </c:pt>
                <c:pt idx="925">
                  <c:v>44391</c:v>
                </c:pt>
                <c:pt idx="926">
                  <c:v>44392</c:v>
                </c:pt>
                <c:pt idx="927">
                  <c:v>44393</c:v>
                </c:pt>
                <c:pt idx="928">
                  <c:v>44394</c:v>
                </c:pt>
                <c:pt idx="929">
                  <c:v>44395</c:v>
                </c:pt>
                <c:pt idx="930">
                  <c:v>44396</c:v>
                </c:pt>
                <c:pt idx="931">
                  <c:v>44397</c:v>
                </c:pt>
                <c:pt idx="932">
                  <c:v>44398</c:v>
                </c:pt>
                <c:pt idx="933">
                  <c:v>44399</c:v>
                </c:pt>
                <c:pt idx="934">
                  <c:v>44400</c:v>
                </c:pt>
                <c:pt idx="935">
                  <c:v>44401</c:v>
                </c:pt>
                <c:pt idx="936">
                  <c:v>44402</c:v>
                </c:pt>
                <c:pt idx="937">
                  <c:v>44403</c:v>
                </c:pt>
                <c:pt idx="938">
                  <c:v>44404</c:v>
                </c:pt>
                <c:pt idx="939">
                  <c:v>44405</c:v>
                </c:pt>
                <c:pt idx="940">
                  <c:v>44406</c:v>
                </c:pt>
                <c:pt idx="941">
                  <c:v>44407</c:v>
                </c:pt>
                <c:pt idx="942">
                  <c:v>44408</c:v>
                </c:pt>
                <c:pt idx="943">
                  <c:v>44409</c:v>
                </c:pt>
                <c:pt idx="944">
                  <c:v>44410</c:v>
                </c:pt>
                <c:pt idx="945">
                  <c:v>44411</c:v>
                </c:pt>
                <c:pt idx="946">
                  <c:v>44412</c:v>
                </c:pt>
                <c:pt idx="947">
                  <c:v>44413</c:v>
                </c:pt>
                <c:pt idx="948">
                  <c:v>44414</c:v>
                </c:pt>
                <c:pt idx="949">
                  <c:v>44415</c:v>
                </c:pt>
                <c:pt idx="950">
                  <c:v>44416</c:v>
                </c:pt>
                <c:pt idx="951">
                  <c:v>44417</c:v>
                </c:pt>
                <c:pt idx="952">
                  <c:v>44418</c:v>
                </c:pt>
                <c:pt idx="953">
                  <c:v>44419</c:v>
                </c:pt>
                <c:pt idx="954">
                  <c:v>44420</c:v>
                </c:pt>
                <c:pt idx="955">
                  <c:v>44421</c:v>
                </c:pt>
                <c:pt idx="956">
                  <c:v>44422</c:v>
                </c:pt>
                <c:pt idx="957">
                  <c:v>44423</c:v>
                </c:pt>
                <c:pt idx="958">
                  <c:v>44424</c:v>
                </c:pt>
                <c:pt idx="959">
                  <c:v>44425</c:v>
                </c:pt>
                <c:pt idx="960">
                  <c:v>44426</c:v>
                </c:pt>
                <c:pt idx="961">
                  <c:v>44427</c:v>
                </c:pt>
                <c:pt idx="962">
                  <c:v>44428</c:v>
                </c:pt>
                <c:pt idx="963">
                  <c:v>44429</c:v>
                </c:pt>
                <c:pt idx="964">
                  <c:v>44430</c:v>
                </c:pt>
                <c:pt idx="965">
                  <c:v>44431</c:v>
                </c:pt>
                <c:pt idx="966">
                  <c:v>44432</c:v>
                </c:pt>
                <c:pt idx="967">
                  <c:v>44433</c:v>
                </c:pt>
                <c:pt idx="968">
                  <c:v>44434</c:v>
                </c:pt>
                <c:pt idx="969">
                  <c:v>44435</c:v>
                </c:pt>
                <c:pt idx="970">
                  <c:v>44436</c:v>
                </c:pt>
                <c:pt idx="971">
                  <c:v>44437</c:v>
                </c:pt>
                <c:pt idx="972">
                  <c:v>44438</c:v>
                </c:pt>
                <c:pt idx="973">
                  <c:v>44439</c:v>
                </c:pt>
                <c:pt idx="974">
                  <c:v>44440</c:v>
                </c:pt>
                <c:pt idx="975">
                  <c:v>44441</c:v>
                </c:pt>
                <c:pt idx="976">
                  <c:v>44442</c:v>
                </c:pt>
                <c:pt idx="977">
                  <c:v>44443</c:v>
                </c:pt>
                <c:pt idx="978">
                  <c:v>44444</c:v>
                </c:pt>
                <c:pt idx="979">
                  <c:v>44445</c:v>
                </c:pt>
                <c:pt idx="980">
                  <c:v>44446</c:v>
                </c:pt>
                <c:pt idx="981">
                  <c:v>44447</c:v>
                </c:pt>
                <c:pt idx="982">
                  <c:v>44448</c:v>
                </c:pt>
                <c:pt idx="983">
                  <c:v>44449</c:v>
                </c:pt>
                <c:pt idx="984">
                  <c:v>44450</c:v>
                </c:pt>
                <c:pt idx="985">
                  <c:v>44451</c:v>
                </c:pt>
                <c:pt idx="986">
                  <c:v>44452</c:v>
                </c:pt>
                <c:pt idx="987">
                  <c:v>44453</c:v>
                </c:pt>
                <c:pt idx="988">
                  <c:v>44454</c:v>
                </c:pt>
                <c:pt idx="989">
                  <c:v>44455</c:v>
                </c:pt>
                <c:pt idx="990">
                  <c:v>44456</c:v>
                </c:pt>
                <c:pt idx="991">
                  <c:v>44457</c:v>
                </c:pt>
                <c:pt idx="992">
                  <c:v>44458</c:v>
                </c:pt>
                <c:pt idx="993">
                  <c:v>44459</c:v>
                </c:pt>
                <c:pt idx="994">
                  <c:v>44460</c:v>
                </c:pt>
                <c:pt idx="995">
                  <c:v>44461</c:v>
                </c:pt>
                <c:pt idx="996">
                  <c:v>44462</c:v>
                </c:pt>
                <c:pt idx="997">
                  <c:v>44463</c:v>
                </c:pt>
                <c:pt idx="998">
                  <c:v>44464</c:v>
                </c:pt>
                <c:pt idx="999">
                  <c:v>44465</c:v>
                </c:pt>
                <c:pt idx="1000">
                  <c:v>44466</c:v>
                </c:pt>
                <c:pt idx="1001">
                  <c:v>44467</c:v>
                </c:pt>
                <c:pt idx="1002">
                  <c:v>44468</c:v>
                </c:pt>
                <c:pt idx="1003">
                  <c:v>44469</c:v>
                </c:pt>
                <c:pt idx="1004">
                  <c:v>44470</c:v>
                </c:pt>
                <c:pt idx="1005">
                  <c:v>44471</c:v>
                </c:pt>
                <c:pt idx="1006">
                  <c:v>44472</c:v>
                </c:pt>
                <c:pt idx="1007">
                  <c:v>44473</c:v>
                </c:pt>
                <c:pt idx="1008">
                  <c:v>44474</c:v>
                </c:pt>
                <c:pt idx="1009">
                  <c:v>44475</c:v>
                </c:pt>
                <c:pt idx="1010">
                  <c:v>44476</c:v>
                </c:pt>
                <c:pt idx="1011">
                  <c:v>44477</c:v>
                </c:pt>
                <c:pt idx="1012">
                  <c:v>44478</c:v>
                </c:pt>
                <c:pt idx="1013">
                  <c:v>44479</c:v>
                </c:pt>
                <c:pt idx="1014">
                  <c:v>44480</c:v>
                </c:pt>
                <c:pt idx="1015">
                  <c:v>44481</c:v>
                </c:pt>
                <c:pt idx="1016">
                  <c:v>44482</c:v>
                </c:pt>
                <c:pt idx="1017">
                  <c:v>44483</c:v>
                </c:pt>
                <c:pt idx="1018">
                  <c:v>44484</c:v>
                </c:pt>
                <c:pt idx="1019">
                  <c:v>44485</c:v>
                </c:pt>
                <c:pt idx="1020">
                  <c:v>44486</c:v>
                </c:pt>
                <c:pt idx="1021">
                  <c:v>44487</c:v>
                </c:pt>
                <c:pt idx="1022">
                  <c:v>44488</c:v>
                </c:pt>
                <c:pt idx="1023">
                  <c:v>44489</c:v>
                </c:pt>
                <c:pt idx="1024">
                  <c:v>44490</c:v>
                </c:pt>
                <c:pt idx="1025">
                  <c:v>44491</c:v>
                </c:pt>
                <c:pt idx="1026">
                  <c:v>44492</c:v>
                </c:pt>
                <c:pt idx="1027">
                  <c:v>44493</c:v>
                </c:pt>
                <c:pt idx="1028">
                  <c:v>44494</c:v>
                </c:pt>
                <c:pt idx="1029">
                  <c:v>44495</c:v>
                </c:pt>
                <c:pt idx="1030">
                  <c:v>44496</c:v>
                </c:pt>
                <c:pt idx="1031">
                  <c:v>44497</c:v>
                </c:pt>
                <c:pt idx="1032">
                  <c:v>44498</c:v>
                </c:pt>
                <c:pt idx="1033">
                  <c:v>44499</c:v>
                </c:pt>
                <c:pt idx="1034">
                  <c:v>44500</c:v>
                </c:pt>
                <c:pt idx="1035">
                  <c:v>44501</c:v>
                </c:pt>
                <c:pt idx="1036">
                  <c:v>44502</c:v>
                </c:pt>
                <c:pt idx="1037">
                  <c:v>44503</c:v>
                </c:pt>
                <c:pt idx="1038">
                  <c:v>44504</c:v>
                </c:pt>
                <c:pt idx="1039">
                  <c:v>44505</c:v>
                </c:pt>
                <c:pt idx="1040">
                  <c:v>44506</c:v>
                </c:pt>
                <c:pt idx="1041">
                  <c:v>44507</c:v>
                </c:pt>
                <c:pt idx="1042">
                  <c:v>44508</c:v>
                </c:pt>
                <c:pt idx="1043">
                  <c:v>44509</c:v>
                </c:pt>
                <c:pt idx="1044">
                  <c:v>44510</c:v>
                </c:pt>
                <c:pt idx="1045">
                  <c:v>44511</c:v>
                </c:pt>
                <c:pt idx="1046">
                  <c:v>44512</c:v>
                </c:pt>
                <c:pt idx="1047">
                  <c:v>44513</c:v>
                </c:pt>
                <c:pt idx="1048">
                  <c:v>44514</c:v>
                </c:pt>
                <c:pt idx="1049">
                  <c:v>44515</c:v>
                </c:pt>
                <c:pt idx="1050">
                  <c:v>44516</c:v>
                </c:pt>
                <c:pt idx="1051">
                  <c:v>44517</c:v>
                </c:pt>
                <c:pt idx="1052">
                  <c:v>44518</c:v>
                </c:pt>
                <c:pt idx="1053">
                  <c:v>44519</c:v>
                </c:pt>
                <c:pt idx="1054">
                  <c:v>44520</c:v>
                </c:pt>
                <c:pt idx="1055">
                  <c:v>44521</c:v>
                </c:pt>
                <c:pt idx="1056">
                  <c:v>44522</c:v>
                </c:pt>
                <c:pt idx="1057">
                  <c:v>44523</c:v>
                </c:pt>
                <c:pt idx="1058">
                  <c:v>44524</c:v>
                </c:pt>
                <c:pt idx="1059">
                  <c:v>44525</c:v>
                </c:pt>
                <c:pt idx="1060">
                  <c:v>44526</c:v>
                </c:pt>
                <c:pt idx="1061">
                  <c:v>44527</c:v>
                </c:pt>
                <c:pt idx="1062">
                  <c:v>44528</c:v>
                </c:pt>
                <c:pt idx="1063">
                  <c:v>44529</c:v>
                </c:pt>
                <c:pt idx="1064">
                  <c:v>44530</c:v>
                </c:pt>
                <c:pt idx="1065">
                  <c:v>44531</c:v>
                </c:pt>
                <c:pt idx="1066">
                  <c:v>44532</c:v>
                </c:pt>
                <c:pt idx="1067">
                  <c:v>44533</c:v>
                </c:pt>
                <c:pt idx="1068">
                  <c:v>44534</c:v>
                </c:pt>
                <c:pt idx="1069">
                  <c:v>44535</c:v>
                </c:pt>
                <c:pt idx="1070">
                  <c:v>44536</c:v>
                </c:pt>
                <c:pt idx="1071">
                  <c:v>44537</c:v>
                </c:pt>
                <c:pt idx="1072">
                  <c:v>44538</c:v>
                </c:pt>
                <c:pt idx="1073">
                  <c:v>44539</c:v>
                </c:pt>
                <c:pt idx="1074">
                  <c:v>44540</c:v>
                </c:pt>
                <c:pt idx="1075">
                  <c:v>44541</c:v>
                </c:pt>
                <c:pt idx="1076">
                  <c:v>44542</c:v>
                </c:pt>
                <c:pt idx="1077">
                  <c:v>44543</c:v>
                </c:pt>
                <c:pt idx="1078">
                  <c:v>44544</c:v>
                </c:pt>
                <c:pt idx="1079">
                  <c:v>44545</c:v>
                </c:pt>
                <c:pt idx="1080">
                  <c:v>44546</c:v>
                </c:pt>
                <c:pt idx="1081">
                  <c:v>44547</c:v>
                </c:pt>
                <c:pt idx="1082">
                  <c:v>44548</c:v>
                </c:pt>
                <c:pt idx="1083">
                  <c:v>44549</c:v>
                </c:pt>
                <c:pt idx="1084">
                  <c:v>44550</c:v>
                </c:pt>
                <c:pt idx="1085">
                  <c:v>44551</c:v>
                </c:pt>
                <c:pt idx="1086">
                  <c:v>44552</c:v>
                </c:pt>
                <c:pt idx="1087">
                  <c:v>44553</c:v>
                </c:pt>
                <c:pt idx="1088">
                  <c:v>44554</c:v>
                </c:pt>
                <c:pt idx="1089">
                  <c:v>44555</c:v>
                </c:pt>
                <c:pt idx="1090">
                  <c:v>44556</c:v>
                </c:pt>
                <c:pt idx="1091">
                  <c:v>44557</c:v>
                </c:pt>
                <c:pt idx="1092">
                  <c:v>44558</c:v>
                </c:pt>
                <c:pt idx="1093">
                  <c:v>44559</c:v>
                </c:pt>
                <c:pt idx="1094">
                  <c:v>44560</c:v>
                </c:pt>
                <c:pt idx="1095">
                  <c:v>44561</c:v>
                </c:pt>
              </c:numCache>
            </c:numRef>
          </c:cat>
          <c:val>
            <c:numRef>
              <c:f>processed_satellite_NO2!$B$367:$B$1462</c:f>
              <c:numCache>
                <c:formatCode>General</c:formatCode>
                <c:ptCount val="1096"/>
                <c:pt idx="0">
                  <c:v>4738926000000000</c:v>
                </c:pt>
                <c:pt idx="1">
                  <c:v>4385430000000000</c:v>
                </c:pt>
                <c:pt idx="2">
                  <c:v>5583388000000000</c:v>
                </c:pt>
                <c:pt idx="3">
                  <c:v>4778500000000000</c:v>
                </c:pt>
                <c:pt idx="4">
                  <c:v>3812170000000000</c:v>
                </c:pt>
                <c:pt idx="5">
                  <c:v>4533400000000000</c:v>
                </c:pt>
                <c:pt idx="6">
                  <c:v>3939300000000000</c:v>
                </c:pt>
                <c:pt idx="7">
                  <c:v>4649682000000000</c:v>
                </c:pt>
                <c:pt idx="8">
                  <c:v>6110520000000000</c:v>
                </c:pt>
                <c:pt idx="9">
                  <c:v>5198766000000000</c:v>
                </c:pt>
                <c:pt idx="10">
                  <c:v>6768660000000000</c:v>
                </c:pt>
                <c:pt idx="11">
                  <c:v>5135718000000000</c:v>
                </c:pt>
                <c:pt idx="12">
                  <c:v>8790700000000000</c:v>
                </c:pt>
                <c:pt idx="13">
                  <c:v>3462390000000000</c:v>
                </c:pt>
                <c:pt idx="14">
                  <c:v>5390094000000000</c:v>
                </c:pt>
                <c:pt idx="15">
                  <c:v>4655310000000000</c:v>
                </c:pt>
                <c:pt idx="16">
                  <c:v>5381452000000000</c:v>
                </c:pt>
                <c:pt idx="17">
                  <c:v>9865830000000000</c:v>
                </c:pt>
                <c:pt idx="18">
                  <c:v>5853274000000000</c:v>
                </c:pt>
                <c:pt idx="19">
                  <c:v>4120650000000000</c:v>
                </c:pt>
                <c:pt idx="20">
                  <c:v>4751348000000000</c:v>
                </c:pt>
                <c:pt idx="21">
                  <c:v>5581960000000000</c:v>
                </c:pt>
                <c:pt idx="22">
                  <c:v>3827430000000000</c:v>
                </c:pt>
                <c:pt idx="23">
                  <c:v>4732036000000000</c:v>
                </c:pt>
                <c:pt idx="24">
                  <c:v>5060790000000000</c:v>
                </c:pt>
                <c:pt idx="25">
                  <c:v>4696884000000000</c:v>
                </c:pt>
                <c:pt idx="26">
                  <c:v>6419140000000000</c:v>
                </c:pt>
                <c:pt idx="27">
                  <c:v>4972754661870500</c:v>
                </c:pt>
                <c:pt idx="28">
                  <c:v>6368410000000000</c:v>
                </c:pt>
                <c:pt idx="29">
                  <c:v>6390702000000000</c:v>
                </c:pt>
                <c:pt idx="30">
                  <c:v>5615202000000000</c:v>
                </c:pt>
                <c:pt idx="31">
                  <c:v>3857920000000000</c:v>
                </c:pt>
                <c:pt idx="32">
                  <c:v>5687870000000000</c:v>
                </c:pt>
                <c:pt idx="33">
                  <c:v>6037720000000000</c:v>
                </c:pt>
                <c:pt idx="34">
                  <c:v>4482988000000000</c:v>
                </c:pt>
                <c:pt idx="35">
                  <c:v>4070710000000000</c:v>
                </c:pt>
                <c:pt idx="36">
                  <c:v>5874754000000000</c:v>
                </c:pt>
                <c:pt idx="37">
                  <c:v>3955620000000000</c:v>
                </c:pt>
                <c:pt idx="38">
                  <c:v>4099490000000000</c:v>
                </c:pt>
                <c:pt idx="39">
                  <c:v>3828280000000000</c:v>
                </c:pt>
                <c:pt idx="40">
                  <c:v>4376250000000000</c:v>
                </c:pt>
                <c:pt idx="41">
                  <c:v>6352580000000000</c:v>
                </c:pt>
                <c:pt idx="42">
                  <c:v>5972700000000000</c:v>
                </c:pt>
                <c:pt idx="43">
                  <c:v>4607782000000000</c:v>
                </c:pt>
                <c:pt idx="44">
                  <c:v>6825930000000000</c:v>
                </c:pt>
                <c:pt idx="45">
                  <c:v>5257070000000000</c:v>
                </c:pt>
                <c:pt idx="46">
                  <c:v>4858976000000000</c:v>
                </c:pt>
                <c:pt idx="47">
                  <c:v>4037310000000000</c:v>
                </c:pt>
                <c:pt idx="48">
                  <c:v>4747192000000000</c:v>
                </c:pt>
                <c:pt idx="49">
                  <c:v>5944400000000000</c:v>
                </c:pt>
                <c:pt idx="50">
                  <c:v>4127776000000000</c:v>
                </c:pt>
                <c:pt idx="51">
                  <c:v>4455180000000000</c:v>
                </c:pt>
                <c:pt idx="52">
                  <c:v>4100822000000000</c:v>
                </c:pt>
                <c:pt idx="53">
                  <c:v>3739300000000000</c:v>
                </c:pt>
                <c:pt idx="54">
                  <c:v>3906970000000000</c:v>
                </c:pt>
                <c:pt idx="55">
                  <c:v>4348268000000000</c:v>
                </c:pt>
                <c:pt idx="56">
                  <c:v>4990020000000000</c:v>
                </c:pt>
                <c:pt idx="57">
                  <c:v>4120710000000000</c:v>
                </c:pt>
                <c:pt idx="58">
                  <c:v>4190208000000000</c:v>
                </c:pt>
                <c:pt idx="59">
                  <c:v>4972754661870500</c:v>
                </c:pt>
                <c:pt idx="60">
                  <c:v>6163930000000000</c:v>
                </c:pt>
                <c:pt idx="61">
                  <c:v>4871864000000000</c:v>
                </c:pt>
                <c:pt idx="62">
                  <c:v>3966114000000000</c:v>
                </c:pt>
                <c:pt idx="63">
                  <c:v>5137118000000000</c:v>
                </c:pt>
                <c:pt idx="64">
                  <c:v>5037674000000000</c:v>
                </c:pt>
                <c:pt idx="65">
                  <c:v>5291180000000000</c:v>
                </c:pt>
                <c:pt idx="66">
                  <c:v>4954756000000000</c:v>
                </c:pt>
                <c:pt idx="67">
                  <c:v>6301870000000000</c:v>
                </c:pt>
                <c:pt idx="68">
                  <c:v>4651566000000000</c:v>
                </c:pt>
                <c:pt idx="69">
                  <c:v>5351690000000000</c:v>
                </c:pt>
                <c:pt idx="70">
                  <c:v>6546460000000000</c:v>
                </c:pt>
                <c:pt idx="71">
                  <c:v>5236732000000000</c:v>
                </c:pt>
                <c:pt idx="72">
                  <c:v>7543520000000000</c:v>
                </c:pt>
                <c:pt idx="73">
                  <c:v>5579132000000000</c:v>
                </c:pt>
                <c:pt idx="74">
                  <c:v>9744560000000000</c:v>
                </c:pt>
                <c:pt idx="75">
                  <c:v>5502804000000000</c:v>
                </c:pt>
                <c:pt idx="76">
                  <c:v>6027146000000000</c:v>
                </c:pt>
                <c:pt idx="77">
                  <c:v>7838120000000000</c:v>
                </c:pt>
                <c:pt idx="78">
                  <c:v>8773100000000000</c:v>
                </c:pt>
                <c:pt idx="79">
                  <c:v>5657050000000000</c:v>
                </c:pt>
                <c:pt idx="80">
                  <c:v>4942070000000000</c:v>
                </c:pt>
                <c:pt idx="81">
                  <c:v>5005540000000000</c:v>
                </c:pt>
                <c:pt idx="82">
                  <c:v>2790784000000000</c:v>
                </c:pt>
                <c:pt idx="83">
                  <c:v>7050830000000000</c:v>
                </c:pt>
                <c:pt idx="84">
                  <c:v>4912280000000000</c:v>
                </c:pt>
                <c:pt idx="85">
                  <c:v>6485232000000000</c:v>
                </c:pt>
                <c:pt idx="86">
                  <c:v>5633450000000000</c:v>
                </c:pt>
                <c:pt idx="87">
                  <c:v>4281560000000000</c:v>
                </c:pt>
                <c:pt idx="88">
                  <c:v>5430270000000000</c:v>
                </c:pt>
                <c:pt idx="89">
                  <c:v>4286020000000000</c:v>
                </c:pt>
                <c:pt idx="90">
                  <c:v>4212080000000000</c:v>
                </c:pt>
                <c:pt idx="91">
                  <c:v>4972754661870500</c:v>
                </c:pt>
                <c:pt idx="92">
                  <c:v>5224240000000000</c:v>
                </c:pt>
                <c:pt idx="93">
                  <c:v>4863330000000000</c:v>
                </c:pt>
                <c:pt idx="94">
                  <c:v>4163148000000000</c:v>
                </c:pt>
                <c:pt idx="95">
                  <c:v>8785090000000000</c:v>
                </c:pt>
                <c:pt idx="96">
                  <c:v>3373380000000000</c:v>
                </c:pt>
                <c:pt idx="97">
                  <c:v>3717608000000000</c:v>
                </c:pt>
                <c:pt idx="98">
                  <c:v>5503788000000000</c:v>
                </c:pt>
                <c:pt idx="99">
                  <c:v>3546154000000000</c:v>
                </c:pt>
                <c:pt idx="100">
                  <c:v>4193996000000000</c:v>
                </c:pt>
                <c:pt idx="101">
                  <c:v>4511450000000000</c:v>
                </c:pt>
                <c:pt idx="102">
                  <c:v>3333210000000000</c:v>
                </c:pt>
                <c:pt idx="103">
                  <c:v>4328726000000000</c:v>
                </c:pt>
                <c:pt idx="104">
                  <c:v>5582990000000000</c:v>
                </c:pt>
                <c:pt idx="105">
                  <c:v>3673960000000000</c:v>
                </c:pt>
                <c:pt idx="106">
                  <c:v>4357020000000000</c:v>
                </c:pt>
                <c:pt idx="107">
                  <c:v>4203154000000000</c:v>
                </c:pt>
                <c:pt idx="108">
                  <c:v>5467870000000000</c:v>
                </c:pt>
                <c:pt idx="109">
                  <c:v>7316880000000000</c:v>
                </c:pt>
                <c:pt idx="110">
                  <c:v>6410790000000000</c:v>
                </c:pt>
                <c:pt idx="111">
                  <c:v>4161730000000000</c:v>
                </c:pt>
                <c:pt idx="112">
                  <c:v>4482200000000000</c:v>
                </c:pt>
                <c:pt idx="113">
                  <c:v>4396640000000000</c:v>
                </c:pt>
                <c:pt idx="114">
                  <c:v>5551022000000000</c:v>
                </c:pt>
                <c:pt idx="115">
                  <c:v>6626890000000000</c:v>
                </c:pt>
                <c:pt idx="116">
                  <c:v>4507374000000000</c:v>
                </c:pt>
                <c:pt idx="117">
                  <c:v>4351250000000000</c:v>
                </c:pt>
                <c:pt idx="118">
                  <c:v>3437810000000000</c:v>
                </c:pt>
                <c:pt idx="119">
                  <c:v>5437590000000000</c:v>
                </c:pt>
                <c:pt idx="120">
                  <c:v>4501750000000000</c:v>
                </c:pt>
                <c:pt idx="121">
                  <c:v>3293610000000000</c:v>
                </c:pt>
                <c:pt idx="122">
                  <c:v>5063484000000000</c:v>
                </c:pt>
                <c:pt idx="123">
                  <c:v>4972754661870500</c:v>
                </c:pt>
                <c:pt idx="124">
                  <c:v>5628620000000000</c:v>
                </c:pt>
                <c:pt idx="125">
                  <c:v>4990670000000000</c:v>
                </c:pt>
                <c:pt idx="126">
                  <c:v>5298580000000000</c:v>
                </c:pt>
                <c:pt idx="127">
                  <c:v>4859830000000000</c:v>
                </c:pt>
                <c:pt idx="128">
                  <c:v>4526050000000000</c:v>
                </c:pt>
                <c:pt idx="129">
                  <c:v>4611910000000000</c:v>
                </c:pt>
                <c:pt idx="130">
                  <c:v>5301830000000000</c:v>
                </c:pt>
                <c:pt idx="131">
                  <c:v>4515830000000000</c:v>
                </c:pt>
                <c:pt idx="132">
                  <c:v>4484792000000000</c:v>
                </c:pt>
                <c:pt idx="133">
                  <c:v>4199630000000000</c:v>
                </c:pt>
                <c:pt idx="134">
                  <c:v>3904270000000000</c:v>
                </c:pt>
                <c:pt idx="135">
                  <c:v>4848524000000000</c:v>
                </c:pt>
                <c:pt idx="136">
                  <c:v>3682600000000000</c:v>
                </c:pt>
                <c:pt idx="137">
                  <c:v>3598890000000000</c:v>
                </c:pt>
                <c:pt idx="138">
                  <c:v>3658170000000000</c:v>
                </c:pt>
                <c:pt idx="139">
                  <c:v>4589718000000000</c:v>
                </c:pt>
                <c:pt idx="140">
                  <c:v>6038060000000000</c:v>
                </c:pt>
                <c:pt idx="141">
                  <c:v>4800350000000000</c:v>
                </c:pt>
                <c:pt idx="142">
                  <c:v>6093690000000000</c:v>
                </c:pt>
                <c:pt idx="143">
                  <c:v>4981982000000000</c:v>
                </c:pt>
                <c:pt idx="144">
                  <c:v>4721552000000000</c:v>
                </c:pt>
                <c:pt idx="145">
                  <c:v>4696470000000000</c:v>
                </c:pt>
                <c:pt idx="146">
                  <c:v>4667050000000000</c:v>
                </c:pt>
                <c:pt idx="147">
                  <c:v>5217560000000000</c:v>
                </c:pt>
                <c:pt idx="148">
                  <c:v>4763460000000000</c:v>
                </c:pt>
                <c:pt idx="149">
                  <c:v>5588970000000000</c:v>
                </c:pt>
                <c:pt idx="150">
                  <c:v>5213150000000000</c:v>
                </c:pt>
                <c:pt idx="151">
                  <c:v>4064040000000000</c:v>
                </c:pt>
                <c:pt idx="152">
                  <c:v>3919262000000000</c:v>
                </c:pt>
                <c:pt idx="153">
                  <c:v>1054620000000000</c:v>
                </c:pt>
                <c:pt idx="154">
                  <c:v>4669578000000000</c:v>
                </c:pt>
                <c:pt idx="155">
                  <c:v>4972754661870500</c:v>
                </c:pt>
                <c:pt idx="156">
                  <c:v>4942770000000000</c:v>
                </c:pt>
                <c:pt idx="157">
                  <c:v>3335170000000000</c:v>
                </c:pt>
                <c:pt idx="158">
                  <c:v>5941398000000000</c:v>
                </c:pt>
                <c:pt idx="159">
                  <c:v>4922744000000000</c:v>
                </c:pt>
                <c:pt idx="160">
                  <c:v>4559980000000000</c:v>
                </c:pt>
                <c:pt idx="161">
                  <c:v>4313370000000000</c:v>
                </c:pt>
                <c:pt idx="162">
                  <c:v>5106590000000000</c:v>
                </c:pt>
                <c:pt idx="163">
                  <c:v>4499920000000000</c:v>
                </c:pt>
                <c:pt idx="164">
                  <c:v>4458372000000000</c:v>
                </c:pt>
                <c:pt idx="165">
                  <c:v>5985992000000000</c:v>
                </c:pt>
                <c:pt idx="166">
                  <c:v>4521670000000000</c:v>
                </c:pt>
                <c:pt idx="167">
                  <c:v>5005890000000000</c:v>
                </c:pt>
                <c:pt idx="168">
                  <c:v>5387982000000000</c:v>
                </c:pt>
                <c:pt idx="169">
                  <c:v>4535150000000000</c:v>
                </c:pt>
                <c:pt idx="170">
                  <c:v>6240360000000000</c:v>
                </c:pt>
                <c:pt idx="171">
                  <c:v>4822838000000000</c:v>
                </c:pt>
                <c:pt idx="172">
                  <c:v>4852482000000000</c:v>
                </c:pt>
                <c:pt idx="173">
                  <c:v>6190120000000000</c:v>
                </c:pt>
                <c:pt idx="174">
                  <c:v>3952070000000000</c:v>
                </c:pt>
                <c:pt idx="175">
                  <c:v>3992170000000000</c:v>
                </c:pt>
                <c:pt idx="176">
                  <c:v>4525210000000000</c:v>
                </c:pt>
                <c:pt idx="177">
                  <c:v>4242220000000000</c:v>
                </c:pt>
                <c:pt idx="178">
                  <c:v>4400394000000000</c:v>
                </c:pt>
                <c:pt idx="179">
                  <c:v>5287180000000000</c:v>
                </c:pt>
                <c:pt idx="180">
                  <c:v>5781050000000000</c:v>
                </c:pt>
                <c:pt idx="181">
                  <c:v>3952730000000000</c:v>
                </c:pt>
                <c:pt idx="182">
                  <c:v>3428970000000000</c:v>
                </c:pt>
                <c:pt idx="183">
                  <c:v>3904554000000000</c:v>
                </c:pt>
                <c:pt idx="184">
                  <c:v>3909970000000000</c:v>
                </c:pt>
                <c:pt idx="185">
                  <c:v>5029450000000000</c:v>
                </c:pt>
                <c:pt idx="186">
                  <c:v>4687286000000000</c:v>
                </c:pt>
                <c:pt idx="187">
                  <c:v>4972754661870500</c:v>
                </c:pt>
                <c:pt idx="188">
                  <c:v>5665682000000000</c:v>
                </c:pt>
                <c:pt idx="189">
                  <c:v>5464766000000000</c:v>
                </c:pt>
                <c:pt idx="190">
                  <c:v>5037102000000000</c:v>
                </c:pt>
                <c:pt idx="191">
                  <c:v>4733970000000000</c:v>
                </c:pt>
                <c:pt idx="192">
                  <c:v>5464226000000000</c:v>
                </c:pt>
                <c:pt idx="193">
                  <c:v>5367624000000000</c:v>
                </c:pt>
                <c:pt idx="194">
                  <c:v>4587926000000000</c:v>
                </c:pt>
                <c:pt idx="195">
                  <c:v>4557516000000000</c:v>
                </c:pt>
                <c:pt idx="196">
                  <c:v>3388766000000000</c:v>
                </c:pt>
                <c:pt idx="197">
                  <c:v>4083800000000000</c:v>
                </c:pt>
                <c:pt idx="198">
                  <c:v>3630700000000000</c:v>
                </c:pt>
                <c:pt idx="199">
                  <c:v>5377740000000000</c:v>
                </c:pt>
                <c:pt idx="200">
                  <c:v>4241170000000000</c:v>
                </c:pt>
                <c:pt idx="201">
                  <c:v>4332060000000000</c:v>
                </c:pt>
                <c:pt idx="202">
                  <c:v>3702760000000000</c:v>
                </c:pt>
                <c:pt idx="203">
                  <c:v>5663812000000000</c:v>
                </c:pt>
                <c:pt idx="204">
                  <c:v>5158914000000000</c:v>
                </c:pt>
                <c:pt idx="205">
                  <c:v>4994770000000000</c:v>
                </c:pt>
                <c:pt idx="206">
                  <c:v>4053300000000000</c:v>
                </c:pt>
                <c:pt idx="207">
                  <c:v>2339520000000000</c:v>
                </c:pt>
                <c:pt idx="208">
                  <c:v>3610060000000000</c:v>
                </c:pt>
                <c:pt idx="209">
                  <c:v>3594180000000000</c:v>
                </c:pt>
                <c:pt idx="210">
                  <c:v>5454640000000000</c:v>
                </c:pt>
                <c:pt idx="211">
                  <c:v>4217042000000000</c:v>
                </c:pt>
                <c:pt idx="212">
                  <c:v>4651956000000000</c:v>
                </c:pt>
                <c:pt idx="213">
                  <c:v>4220540000000000</c:v>
                </c:pt>
                <c:pt idx="214">
                  <c:v>4643192000000000</c:v>
                </c:pt>
                <c:pt idx="215">
                  <c:v>4176568000000000</c:v>
                </c:pt>
                <c:pt idx="216">
                  <c:v>3133100000000000</c:v>
                </c:pt>
                <c:pt idx="217">
                  <c:v>3617210000000000</c:v>
                </c:pt>
                <c:pt idx="218">
                  <c:v>4015930000000000</c:v>
                </c:pt>
                <c:pt idx="219">
                  <c:v>4972754661870500</c:v>
                </c:pt>
                <c:pt idx="220">
                  <c:v>4703110000000000</c:v>
                </c:pt>
                <c:pt idx="221">
                  <c:v>3182290000000000</c:v>
                </c:pt>
                <c:pt idx="222">
                  <c:v>3268310000000000</c:v>
                </c:pt>
                <c:pt idx="223">
                  <c:v>3072950000000000</c:v>
                </c:pt>
                <c:pt idx="224">
                  <c:v>4603718000000000</c:v>
                </c:pt>
                <c:pt idx="225">
                  <c:v>4871750000000000</c:v>
                </c:pt>
                <c:pt idx="226">
                  <c:v>5141184000000000</c:v>
                </c:pt>
                <c:pt idx="227">
                  <c:v>4267060000000000</c:v>
                </c:pt>
                <c:pt idx="228">
                  <c:v>2978620000000000</c:v>
                </c:pt>
                <c:pt idx="229">
                  <c:v>5167608000000000</c:v>
                </c:pt>
                <c:pt idx="230">
                  <c:v>5218470000000000</c:v>
                </c:pt>
                <c:pt idx="231">
                  <c:v>5050700000000000</c:v>
                </c:pt>
                <c:pt idx="232">
                  <c:v>4900562000000000</c:v>
                </c:pt>
                <c:pt idx="233">
                  <c:v>2885040000000000</c:v>
                </c:pt>
                <c:pt idx="234">
                  <c:v>3946672000000000</c:v>
                </c:pt>
                <c:pt idx="235">
                  <c:v>4808954000000000</c:v>
                </c:pt>
                <c:pt idx="236">
                  <c:v>3768520000000000</c:v>
                </c:pt>
                <c:pt idx="237">
                  <c:v>3511230000000000</c:v>
                </c:pt>
                <c:pt idx="238">
                  <c:v>3202370000000000</c:v>
                </c:pt>
                <c:pt idx="239">
                  <c:v>5183646000000000</c:v>
                </c:pt>
                <c:pt idx="240">
                  <c:v>3200310000000000</c:v>
                </c:pt>
                <c:pt idx="241">
                  <c:v>4359060000000000</c:v>
                </c:pt>
                <c:pt idx="242">
                  <c:v>4602274000000000</c:v>
                </c:pt>
                <c:pt idx="243">
                  <c:v>4629340000000000</c:v>
                </c:pt>
                <c:pt idx="244">
                  <c:v>4257248000000000</c:v>
                </c:pt>
                <c:pt idx="245">
                  <c:v>3476710000000000</c:v>
                </c:pt>
                <c:pt idx="246">
                  <c:v>2905960000000000</c:v>
                </c:pt>
                <c:pt idx="247">
                  <c:v>4293400000000000</c:v>
                </c:pt>
                <c:pt idx="248">
                  <c:v>3403420000000000</c:v>
                </c:pt>
                <c:pt idx="249">
                  <c:v>5336650000000000</c:v>
                </c:pt>
                <c:pt idx="250">
                  <c:v>4065740000000000</c:v>
                </c:pt>
                <c:pt idx="251">
                  <c:v>4972754661870500</c:v>
                </c:pt>
                <c:pt idx="252">
                  <c:v>4970478000000000</c:v>
                </c:pt>
                <c:pt idx="253">
                  <c:v>5902610000000000</c:v>
                </c:pt>
                <c:pt idx="254">
                  <c:v>5904490000000000</c:v>
                </c:pt>
                <c:pt idx="255">
                  <c:v>4713162000000000</c:v>
                </c:pt>
                <c:pt idx="256">
                  <c:v>1877540000000000</c:v>
                </c:pt>
                <c:pt idx="257">
                  <c:v>3928510000000000</c:v>
                </c:pt>
                <c:pt idx="258">
                  <c:v>3805044000000000</c:v>
                </c:pt>
                <c:pt idx="259">
                  <c:v>4465480000000000</c:v>
                </c:pt>
                <c:pt idx="260">
                  <c:v>4838624000000000</c:v>
                </c:pt>
                <c:pt idx="261">
                  <c:v>3607010000000000</c:v>
                </c:pt>
                <c:pt idx="262">
                  <c:v>4892500000000000</c:v>
                </c:pt>
                <c:pt idx="263">
                  <c:v>4371062000000000</c:v>
                </c:pt>
                <c:pt idx="264">
                  <c:v>4276856000000000</c:v>
                </c:pt>
                <c:pt idx="265">
                  <c:v>5075030000000000</c:v>
                </c:pt>
                <c:pt idx="266">
                  <c:v>4174050000000000</c:v>
                </c:pt>
                <c:pt idx="267">
                  <c:v>5246122000000000</c:v>
                </c:pt>
                <c:pt idx="268">
                  <c:v>3233490000000000</c:v>
                </c:pt>
                <c:pt idx="269">
                  <c:v>6153230000000000</c:v>
                </c:pt>
                <c:pt idx="270">
                  <c:v>5439540000000000</c:v>
                </c:pt>
                <c:pt idx="271">
                  <c:v>4822106000000000</c:v>
                </c:pt>
                <c:pt idx="272">
                  <c:v>5474322000000000</c:v>
                </c:pt>
                <c:pt idx="273">
                  <c:v>3211958000000000</c:v>
                </c:pt>
                <c:pt idx="274">
                  <c:v>4432700000000000</c:v>
                </c:pt>
                <c:pt idx="275">
                  <c:v>5365836000000000</c:v>
                </c:pt>
                <c:pt idx="276">
                  <c:v>4247346000000000</c:v>
                </c:pt>
                <c:pt idx="277">
                  <c:v>2671800000000000</c:v>
                </c:pt>
                <c:pt idx="278">
                  <c:v>2878960000000000</c:v>
                </c:pt>
                <c:pt idx="279">
                  <c:v>4412948000000000</c:v>
                </c:pt>
                <c:pt idx="280">
                  <c:v>4308480000000000</c:v>
                </c:pt>
                <c:pt idx="281">
                  <c:v>4775814000000000</c:v>
                </c:pt>
                <c:pt idx="282">
                  <c:v>4242372000000000</c:v>
                </c:pt>
                <c:pt idx="283">
                  <c:v>4972754661870500</c:v>
                </c:pt>
                <c:pt idx="284">
                  <c:v>5258660000000000</c:v>
                </c:pt>
                <c:pt idx="285">
                  <c:v>5224554000000000</c:v>
                </c:pt>
                <c:pt idx="286">
                  <c:v>4338388000000000</c:v>
                </c:pt>
                <c:pt idx="287">
                  <c:v>3012140000000000</c:v>
                </c:pt>
                <c:pt idx="288">
                  <c:v>5041980000000000</c:v>
                </c:pt>
                <c:pt idx="289">
                  <c:v>4512230000000000</c:v>
                </c:pt>
                <c:pt idx="290">
                  <c:v>4228346000000000</c:v>
                </c:pt>
                <c:pt idx="291">
                  <c:v>3314530000000000</c:v>
                </c:pt>
                <c:pt idx="292">
                  <c:v>4615274000000000</c:v>
                </c:pt>
                <c:pt idx="293">
                  <c:v>4044130000000000</c:v>
                </c:pt>
                <c:pt idx="294">
                  <c:v>4413610000000000</c:v>
                </c:pt>
                <c:pt idx="295">
                  <c:v>5610286000000000</c:v>
                </c:pt>
                <c:pt idx="296">
                  <c:v>4692596000000000</c:v>
                </c:pt>
                <c:pt idx="297">
                  <c:v>5354726000000000</c:v>
                </c:pt>
                <c:pt idx="298">
                  <c:v>4603136000000000</c:v>
                </c:pt>
                <c:pt idx="299">
                  <c:v>4796084000000000</c:v>
                </c:pt>
                <c:pt idx="300">
                  <c:v>5182890000000000</c:v>
                </c:pt>
                <c:pt idx="301">
                  <c:v>4421282000000000</c:v>
                </c:pt>
                <c:pt idx="302">
                  <c:v>5313288000000000</c:v>
                </c:pt>
                <c:pt idx="303">
                  <c:v>4544110000000000</c:v>
                </c:pt>
                <c:pt idx="304">
                  <c:v>4338310000000000</c:v>
                </c:pt>
                <c:pt idx="305">
                  <c:v>3615000000000000</c:v>
                </c:pt>
                <c:pt idx="306">
                  <c:v>5244400000000000</c:v>
                </c:pt>
                <c:pt idx="307">
                  <c:v>4816470000000000</c:v>
                </c:pt>
                <c:pt idx="308">
                  <c:v>5816580000000000</c:v>
                </c:pt>
                <c:pt idx="309">
                  <c:v>4637010000000000</c:v>
                </c:pt>
                <c:pt idx="310">
                  <c:v>3277210000000000</c:v>
                </c:pt>
                <c:pt idx="311">
                  <c:v>4463204000000000</c:v>
                </c:pt>
                <c:pt idx="312">
                  <c:v>5090490000000000</c:v>
                </c:pt>
                <c:pt idx="313">
                  <c:v>4360784000000000</c:v>
                </c:pt>
                <c:pt idx="314">
                  <c:v>3476638800000000</c:v>
                </c:pt>
                <c:pt idx="315">
                  <c:v>4972754661870500</c:v>
                </c:pt>
                <c:pt idx="316">
                  <c:v>4972100000000000</c:v>
                </c:pt>
                <c:pt idx="317">
                  <c:v>6342018000000000</c:v>
                </c:pt>
                <c:pt idx="318">
                  <c:v>4795566000000000</c:v>
                </c:pt>
                <c:pt idx="319">
                  <c:v>5125400000000000</c:v>
                </c:pt>
                <c:pt idx="320">
                  <c:v>5584680000000000</c:v>
                </c:pt>
                <c:pt idx="321">
                  <c:v>4193470000000000</c:v>
                </c:pt>
                <c:pt idx="322">
                  <c:v>5644006000000000</c:v>
                </c:pt>
                <c:pt idx="323">
                  <c:v>3832550000000000</c:v>
                </c:pt>
                <c:pt idx="324">
                  <c:v>4480704000000000</c:v>
                </c:pt>
                <c:pt idx="325">
                  <c:v>3914140000000000</c:v>
                </c:pt>
                <c:pt idx="326">
                  <c:v>5237480000000000</c:v>
                </c:pt>
                <c:pt idx="327">
                  <c:v>4544282000000000</c:v>
                </c:pt>
                <c:pt idx="328">
                  <c:v>5406390000000000</c:v>
                </c:pt>
                <c:pt idx="329">
                  <c:v>4359680000000000</c:v>
                </c:pt>
                <c:pt idx="330">
                  <c:v>6346150000000000</c:v>
                </c:pt>
                <c:pt idx="331">
                  <c:v>4697380000000000</c:v>
                </c:pt>
                <c:pt idx="332">
                  <c:v>5263370000000000</c:v>
                </c:pt>
                <c:pt idx="333">
                  <c:v>4244214000000000</c:v>
                </c:pt>
                <c:pt idx="334">
                  <c:v>4135844000000000</c:v>
                </c:pt>
                <c:pt idx="335">
                  <c:v>6110070000000000</c:v>
                </c:pt>
                <c:pt idx="336">
                  <c:v>4839880000000000</c:v>
                </c:pt>
                <c:pt idx="337">
                  <c:v>3838330000000000</c:v>
                </c:pt>
                <c:pt idx="338">
                  <c:v>4814734000000000</c:v>
                </c:pt>
                <c:pt idx="339">
                  <c:v>4111060000000000</c:v>
                </c:pt>
                <c:pt idx="340">
                  <c:v>3539312000000000</c:v>
                </c:pt>
                <c:pt idx="341">
                  <c:v>4121810000000000</c:v>
                </c:pt>
                <c:pt idx="342">
                  <c:v>4931910000000000</c:v>
                </c:pt>
                <c:pt idx="343">
                  <c:v>5676790000000000</c:v>
                </c:pt>
                <c:pt idx="344">
                  <c:v>5378170000000000</c:v>
                </c:pt>
                <c:pt idx="345">
                  <c:v>4460724000000000</c:v>
                </c:pt>
                <c:pt idx="346">
                  <c:v>7422910000000000</c:v>
                </c:pt>
                <c:pt idx="347">
                  <c:v>3500754000000000</c:v>
                </c:pt>
                <c:pt idx="348">
                  <c:v>5124730000000000</c:v>
                </c:pt>
                <c:pt idx="349">
                  <c:v>3333332000000000</c:v>
                </c:pt>
                <c:pt idx="350">
                  <c:v>4956852000000000</c:v>
                </c:pt>
                <c:pt idx="351">
                  <c:v>5752690000000000</c:v>
                </c:pt>
                <c:pt idx="352">
                  <c:v>4212562000000000</c:v>
                </c:pt>
                <c:pt idx="353">
                  <c:v>4557860000000000</c:v>
                </c:pt>
                <c:pt idx="354">
                  <c:v>5553696000000000</c:v>
                </c:pt>
                <c:pt idx="355">
                  <c:v>3987100000000000</c:v>
                </c:pt>
                <c:pt idx="356">
                  <c:v>4450846000000000</c:v>
                </c:pt>
                <c:pt idx="357">
                  <c:v>4883170000000000</c:v>
                </c:pt>
                <c:pt idx="358">
                  <c:v>3776490000000000</c:v>
                </c:pt>
                <c:pt idx="359">
                  <c:v>5338506000000000</c:v>
                </c:pt>
                <c:pt idx="360">
                  <c:v>4796050000000000</c:v>
                </c:pt>
                <c:pt idx="361">
                  <c:v>4951292000000000</c:v>
                </c:pt>
                <c:pt idx="362">
                  <c:v>5108350000000000</c:v>
                </c:pt>
                <c:pt idx="363">
                  <c:v>5550526000000000</c:v>
                </c:pt>
                <c:pt idx="364">
                  <c:v>5326010000000000</c:v>
                </c:pt>
                <c:pt idx="365">
                  <c:v>7373046000000000</c:v>
                </c:pt>
                <c:pt idx="366">
                  <c:v>6862718000000000</c:v>
                </c:pt>
                <c:pt idx="367">
                  <c:v>3603410000000000</c:v>
                </c:pt>
                <c:pt idx="368">
                  <c:v>4546480000000000</c:v>
                </c:pt>
                <c:pt idx="369">
                  <c:v>4074314000000000</c:v>
                </c:pt>
                <c:pt idx="370">
                  <c:v>4491062000000000</c:v>
                </c:pt>
                <c:pt idx="371">
                  <c:v>2740586000000000</c:v>
                </c:pt>
                <c:pt idx="372">
                  <c:v>4006736000000000</c:v>
                </c:pt>
                <c:pt idx="373">
                  <c:v>4262894000000000</c:v>
                </c:pt>
                <c:pt idx="374">
                  <c:v>5893290000000000</c:v>
                </c:pt>
                <c:pt idx="375">
                  <c:v>4472366000000000</c:v>
                </c:pt>
                <c:pt idx="376">
                  <c:v>4725580000000000</c:v>
                </c:pt>
                <c:pt idx="377">
                  <c:v>4196538000000000</c:v>
                </c:pt>
                <c:pt idx="378">
                  <c:v>3801320000000000</c:v>
                </c:pt>
                <c:pt idx="379">
                  <c:v>4806444000000000</c:v>
                </c:pt>
                <c:pt idx="380">
                  <c:v>7345860000000000</c:v>
                </c:pt>
                <c:pt idx="381">
                  <c:v>5685572000000000</c:v>
                </c:pt>
                <c:pt idx="382">
                  <c:v>4774264000000000</c:v>
                </c:pt>
                <c:pt idx="383">
                  <c:v>4365130000000000</c:v>
                </c:pt>
                <c:pt idx="384">
                  <c:v>4873912000000000</c:v>
                </c:pt>
                <c:pt idx="385">
                  <c:v>5170990000000000</c:v>
                </c:pt>
                <c:pt idx="386">
                  <c:v>4121230000000000</c:v>
                </c:pt>
                <c:pt idx="387">
                  <c:v>4312754000000000</c:v>
                </c:pt>
                <c:pt idx="388">
                  <c:v>4561870000000000</c:v>
                </c:pt>
                <c:pt idx="389">
                  <c:v>3978060000000000</c:v>
                </c:pt>
                <c:pt idx="390" formatCode="0.00E+00">
                  <c:v>1.2E+16</c:v>
                </c:pt>
                <c:pt idx="391">
                  <c:v>5013854000000000</c:v>
                </c:pt>
                <c:pt idx="392">
                  <c:v>5165610000000000</c:v>
                </c:pt>
                <c:pt idx="393">
                  <c:v>4749156000000000</c:v>
                </c:pt>
                <c:pt idx="394">
                  <c:v>4474082000000000</c:v>
                </c:pt>
                <c:pt idx="395">
                  <c:v>4910698000000000</c:v>
                </c:pt>
                <c:pt idx="396">
                  <c:v>7140290000000000</c:v>
                </c:pt>
                <c:pt idx="397">
                  <c:v>4754154000000000</c:v>
                </c:pt>
                <c:pt idx="398">
                  <c:v>4176272000000000</c:v>
                </c:pt>
                <c:pt idx="399">
                  <c:v>5817110000000000</c:v>
                </c:pt>
                <c:pt idx="400">
                  <c:v>5040100000000000</c:v>
                </c:pt>
                <c:pt idx="401">
                  <c:v>5039230000000000</c:v>
                </c:pt>
                <c:pt idx="402">
                  <c:v>4531098000000000</c:v>
                </c:pt>
                <c:pt idx="403">
                  <c:v>5093288000000000</c:v>
                </c:pt>
                <c:pt idx="404">
                  <c:v>5083538000000000</c:v>
                </c:pt>
                <c:pt idx="405">
                  <c:v>4033930000000000</c:v>
                </c:pt>
                <c:pt idx="406">
                  <c:v>5665130000000000</c:v>
                </c:pt>
                <c:pt idx="407">
                  <c:v>5103342000000000</c:v>
                </c:pt>
                <c:pt idx="408">
                  <c:v>5959980000000000</c:v>
                </c:pt>
                <c:pt idx="409">
                  <c:v>4814692000000000</c:v>
                </c:pt>
                <c:pt idx="410">
                  <c:v>3641950000000000</c:v>
                </c:pt>
                <c:pt idx="411">
                  <c:v>4775202000000000</c:v>
                </c:pt>
                <c:pt idx="412">
                  <c:v>6614150000000000</c:v>
                </c:pt>
                <c:pt idx="413">
                  <c:v>4286104000000000</c:v>
                </c:pt>
                <c:pt idx="414">
                  <c:v>5294374000000000</c:v>
                </c:pt>
                <c:pt idx="415">
                  <c:v>5299690000000000</c:v>
                </c:pt>
                <c:pt idx="416">
                  <c:v>5089010000000000</c:v>
                </c:pt>
                <c:pt idx="417">
                  <c:v>3830000000000000</c:v>
                </c:pt>
                <c:pt idx="418">
                  <c:v>6348308000000000</c:v>
                </c:pt>
                <c:pt idx="419">
                  <c:v>4109000000000000</c:v>
                </c:pt>
                <c:pt idx="420">
                  <c:v>5290358000000000</c:v>
                </c:pt>
                <c:pt idx="421">
                  <c:v>3904400000000000</c:v>
                </c:pt>
                <c:pt idx="422">
                  <c:v>3142460000000000</c:v>
                </c:pt>
                <c:pt idx="423">
                  <c:v>4453540000000000</c:v>
                </c:pt>
                <c:pt idx="424">
                  <c:v>5323030000000000</c:v>
                </c:pt>
                <c:pt idx="425">
                  <c:v>5086386000000000</c:v>
                </c:pt>
                <c:pt idx="426">
                  <c:v>7718000000000000</c:v>
                </c:pt>
                <c:pt idx="427">
                  <c:v>4046914000000000</c:v>
                </c:pt>
                <c:pt idx="428">
                  <c:v>8635170000000000</c:v>
                </c:pt>
                <c:pt idx="429">
                  <c:v>3369980000000000</c:v>
                </c:pt>
                <c:pt idx="430">
                  <c:v>4112834000000000</c:v>
                </c:pt>
                <c:pt idx="431">
                  <c:v>5054710000000000</c:v>
                </c:pt>
                <c:pt idx="432">
                  <c:v>4169528000000000</c:v>
                </c:pt>
                <c:pt idx="433">
                  <c:v>8752270000000000</c:v>
                </c:pt>
                <c:pt idx="434">
                  <c:v>5003302000000000</c:v>
                </c:pt>
                <c:pt idx="435">
                  <c:v>5067820000000000</c:v>
                </c:pt>
                <c:pt idx="436">
                  <c:v>3188458000000000</c:v>
                </c:pt>
                <c:pt idx="437">
                  <c:v>4670510000000000</c:v>
                </c:pt>
                <c:pt idx="438">
                  <c:v>4785470000000000</c:v>
                </c:pt>
                <c:pt idx="439">
                  <c:v>4459482000000000</c:v>
                </c:pt>
                <c:pt idx="440">
                  <c:v>6064520000000000</c:v>
                </c:pt>
                <c:pt idx="441">
                  <c:v>-2701370000000000</c:v>
                </c:pt>
                <c:pt idx="442">
                  <c:v>8135110000000000</c:v>
                </c:pt>
                <c:pt idx="443">
                  <c:v>5654652000000000</c:v>
                </c:pt>
                <c:pt idx="444">
                  <c:v>8038980000000000</c:v>
                </c:pt>
                <c:pt idx="445">
                  <c:v>5207630000000000</c:v>
                </c:pt>
                <c:pt idx="446">
                  <c:v>6257780000000000</c:v>
                </c:pt>
                <c:pt idx="447">
                  <c:v>2295370000000000</c:v>
                </c:pt>
                <c:pt idx="448">
                  <c:v>7006420000000000</c:v>
                </c:pt>
                <c:pt idx="449">
                  <c:v>6913450000000000</c:v>
                </c:pt>
                <c:pt idx="450">
                  <c:v>3960940000000000</c:v>
                </c:pt>
                <c:pt idx="451">
                  <c:v>6226530000000000</c:v>
                </c:pt>
                <c:pt idx="452">
                  <c:v>4225874000000000</c:v>
                </c:pt>
                <c:pt idx="453">
                  <c:v>5860150000000000</c:v>
                </c:pt>
                <c:pt idx="454">
                  <c:v>4924710000000000</c:v>
                </c:pt>
                <c:pt idx="455">
                  <c:v>6653310000000000</c:v>
                </c:pt>
                <c:pt idx="456">
                  <c:v>5957560000000000</c:v>
                </c:pt>
                <c:pt idx="457">
                  <c:v>249759000000000</c:v>
                </c:pt>
                <c:pt idx="458">
                  <c:v>4652510000000000</c:v>
                </c:pt>
                <c:pt idx="459">
                  <c:v>3744415800000000</c:v>
                </c:pt>
                <c:pt idx="460">
                  <c:v>5541210000000000</c:v>
                </c:pt>
                <c:pt idx="461">
                  <c:v>4212030000000000</c:v>
                </c:pt>
                <c:pt idx="462">
                  <c:v>5385570000000000</c:v>
                </c:pt>
                <c:pt idx="463">
                  <c:v>4473138000000000</c:v>
                </c:pt>
                <c:pt idx="464">
                  <c:v>4762680000000000</c:v>
                </c:pt>
                <c:pt idx="465">
                  <c:v>4565330000000000</c:v>
                </c:pt>
                <c:pt idx="466">
                  <c:v>4068750000000000</c:v>
                </c:pt>
                <c:pt idx="467">
                  <c:v>4810900000000000</c:v>
                </c:pt>
                <c:pt idx="468">
                  <c:v>4879142000000000</c:v>
                </c:pt>
                <c:pt idx="469">
                  <c:v>3931150000000000</c:v>
                </c:pt>
                <c:pt idx="470">
                  <c:v>5136594000000000</c:v>
                </c:pt>
                <c:pt idx="471">
                  <c:v>3734160000000000</c:v>
                </c:pt>
                <c:pt idx="472">
                  <c:v>4132330000000000</c:v>
                </c:pt>
                <c:pt idx="473">
                  <c:v>4414826000000000</c:v>
                </c:pt>
                <c:pt idx="474">
                  <c:v>4050670000000000</c:v>
                </c:pt>
                <c:pt idx="475">
                  <c:v>4394674000000000</c:v>
                </c:pt>
                <c:pt idx="476">
                  <c:v>4699600000000000</c:v>
                </c:pt>
                <c:pt idx="477">
                  <c:v>4684490000000000</c:v>
                </c:pt>
                <c:pt idx="478">
                  <c:v>5268554000000000</c:v>
                </c:pt>
                <c:pt idx="479">
                  <c:v>4640040000000000</c:v>
                </c:pt>
                <c:pt idx="480">
                  <c:v>5302110000000000</c:v>
                </c:pt>
                <c:pt idx="481">
                  <c:v>5201290000000000</c:v>
                </c:pt>
                <c:pt idx="482">
                  <c:v>4494338000000000</c:v>
                </c:pt>
                <c:pt idx="483">
                  <c:v>4429548000000000</c:v>
                </c:pt>
                <c:pt idx="484">
                  <c:v>4345918000000000</c:v>
                </c:pt>
                <c:pt idx="485">
                  <c:v>3887940000000000</c:v>
                </c:pt>
                <c:pt idx="486">
                  <c:v>3737486000000000</c:v>
                </c:pt>
                <c:pt idx="487">
                  <c:v>5234278000000000</c:v>
                </c:pt>
                <c:pt idx="488">
                  <c:v>3319916000000000</c:v>
                </c:pt>
                <c:pt idx="489">
                  <c:v>-1076010000000000</c:v>
                </c:pt>
                <c:pt idx="490">
                  <c:v>3453090000000000</c:v>
                </c:pt>
                <c:pt idx="491">
                  <c:v>4500576000000000</c:v>
                </c:pt>
                <c:pt idx="492">
                  <c:v>4935810000000000</c:v>
                </c:pt>
                <c:pt idx="493">
                  <c:v>3688870000000000</c:v>
                </c:pt>
                <c:pt idx="494">
                  <c:v>3881180000000000</c:v>
                </c:pt>
                <c:pt idx="495">
                  <c:v>3221070000000000</c:v>
                </c:pt>
                <c:pt idx="496">
                  <c:v>3603430000000000</c:v>
                </c:pt>
                <c:pt idx="497">
                  <c:v>5118340000000000</c:v>
                </c:pt>
                <c:pt idx="498">
                  <c:v>3937192000000000</c:v>
                </c:pt>
                <c:pt idx="499">
                  <c:v>3928930000000000</c:v>
                </c:pt>
                <c:pt idx="500">
                  <c:v>4814892000000000</c:v>
                </c:pt>
                <c:pt idx="501">
                  <c:v>3815350000000000</c:v>
                </c:pt>
                <c:pt idx="502">
                  <c:v>4321240000000000</c:v>
                </c:pt>
                <c:pt idx="503">
                  <c:v>4502450000000000</c:v>
                </c:pt>
                <c:pt idx="504">
                  <c:v>5489396000000000</c:v>
                </c:pt>
                <c:pt idx="505">
                  <c:v>6127652000000000</c:v>
                </c:pt>
                <c:pt idx="506">
                  <c:v>4403966000000000</c:v>
                </c:pt>
                <c:pt idx="507">
                  <c:v>4291600000000000</c:v>
                </c:pt>
                <c:pt idx="508">
                  <c:v>4077400000000000</c:v>
                </c:pt>
                <c:pt idx="509">
                  <c:v>4752616000000000</c:v>
                </c:pt>
                <c:pt idx="510">
                  <c:v>4519750000000000</c:v>
                </c:pt>
                <c:pt idx="511">
                  <c:v>3338770000000000</c:v>
                </c:pt>
                <c:pt idx="512">
                  <c:v>5036544000000000</c:v>
                </c:pt>
                <c:pt idx="513">
                  <c:v>4319850000000000</c:v>
                </c:pt>
                <c:pt idx="514">
                  <c:v>5723788000000000</c:v>
                </c:pt>
                <c:pt idx="515">
                  <c:v>5515120000000000</c:v>
                </c:pt>
                <c:pt idx="516">
                  <c:v>4713788000000000</c:v>
                </c:pt>
                <c:pt idx="517">
                  <c:v>5959840000000000</c:v>
                </c:pt>
                <c:pt idx="518">
                  <c:v>4489690000000000</c:v>
                </c:pt>
                <c:pt idx="519">
                  <c:v>5565500000000000</c:v>
                </c:pt>
                <c:pt idx="520">
                  <c:v>5268226000000000</c:v>
                </c:pt>
                <c:pt idx="521">
                  <c:v>4509880000000000</c:v>
                </c:pt>
                <c:pt idx="522">
                  <c:v>4724928000000000</c:v>
                </c:pt>
                <c:pt idx="523">
                  <c:v>5084052000000000</c:v>
                </c:pt>
                <c:pt idx="524">
                  <c:v>4046510000000000</c:v>
                </c:pt>
                <c:pt idx="525">
                  <c:v>3632790000000000</c:v>
                </c:pt>
                <c:pt idx="526">
                  <c:v>5036200000000000</c:v>
                </c:pt>
                <c:pt idx="527">
                  <c:v>3274220000000000</c:v>
                </c:pt>
                <c:pt idx="528">
                  <c:v>5087658000000000</c:v>
                </c:pt>
                <c:pt idx="529">
                  <c:v>3565110000000000</c:v>
                </c:pt>
                <c:pt idx="530">
                  <c:v>3949792000000000</c:v>
                </c:pt>
                <c:pt idx="531">
                  <c:v>5388426000000000</c:v>
                </c:pt>
                <c:pt idx="532">
                  <c:v>4107496000000000</c:v>
                </c:pt>
                <c:pt idx="533">
                  <c:v>4959892000000000</c:v>
                </c:pt>
                <c:pt idx="534">
                  <c:v>4263094000000000</c:v>
                </c:pt>
                <c:pt idx="535">
                  <c:v>3733380000000000</c:v>
                </c:pt>
                <c:pt idx="536">
                  <c:v>3453670000000000</c:v>
                </c:pt>
                <c:pt idx="537">
                  <c:v>4972754661870500</c:v>
                </c:pt>
                <c:pt idx="538">
                  <c:v>2850453400000000</c:v>
                </c:pt>
                <c:pt idx="539">
                  <c:v>3102460000000000</c:v>
                </c:pt>
                <c:pt idx="540">
                  <c:v>4406300000000000</c:v>
                </c:pt>
                <c:pt idx="541">
                  <c:v>3250930000000000</c:v>
                </c:pt>
                <c:pt idx="542">
                  <c:v>5669726000000000</c:v>
                </c:pt>
                <c:pt idx="543">
                  <c:v>4646782000000000</c:v>
                </c:pt>
                <c:pt idx="544">
                  <c:v>6024144000000000</c:v>
                </c:pt>
                <c:pt idx="545">
                  <c:v>3162740000000000</c:v>
                </c:pt>
                <c:pt idx="546">
                  <c:v>4264942000000000</c:v>
                </c:pt>
                <c:pt idx="547">
                  <c:v>3717124000000000</c:v>
                </c:pt>
                <c:pt idx="548">
                  <c:v>4166204000000000</c:v>
                </c:pt>
                <c:pt idx="549">
                  <c:v>3125400000000000</c:v>
                </c:pt>
                <c:pt idx="550">
                  <c:v>4504246000000000</c:v>
                </c:pt>
                <c:pt idx="551">
                  <c:v>6011466000000000</c:v>
                </c:pt>
                <c:pt idx="552">
                  <c:v>5001612000000000</c:v>
                </c:pt>
                <c:pt idx="553">
                  <c:v>5331884000000000</c:v>
                </c:pt>
                <c:pt idx="554">
                  <c:v>3779520000000000</c:v>
                </c:pt>
                <c:pt idx="555">
                  <c:v>4339060000000000</c:v>
                </c:pt>
                <c:pt idx="556">
                  <c:v>4678292000000000</c:v>
                </c:pt>
                <c:pt idx="557">
                  <c:v>5109628000000000</c:v>
                </c:pt>
                <c:pt idx="558">
                  <c:v>4491074000000000</c:v>
                </c:pt>
                <c:pt idx="559">
                  <c:v>3879320000000000</c:v>
                </c:pt>
                <c:pt idx="560">
                  <c:v>5028400000000000</c:v>
                </c:pt>
                <c:pt idx="561">
                  <c:v>3982504000000000</c:v>
                </c:pt>
                <c:pt idx="562">
                  <c:v>3504132000000000</c:v>
                </c:pt>
                <c:pt idx="563">
                  <c:v>2730840000000000</c:v>
                </c:pt>
                <c:pt idx="564">
                  <c:v>3830880000000000</c:v>
                </c:pt>
                <c:pt idx="565">
                  <c:v>4444288000000000</c:v>
                </c:pt>
                <c:pt idx="566">
                  <c:v>5083802000000000</c:v>
                </c:pt>
                <c:pt idx="567">
                  <c:v>5185524000000000</c:v>
                </c:pt>
                <c:pt idx="568">
                  <c:v>4356600000000000</c:v>
                </c:pt>
                <c:pt idx="569">
                  <c:v>4342540000000000</c:v>
                </c:pt>
                <c:pt idx="570">
                  <c:v>4309274000000000</c:v>
                </c:pt>
                <c:pt idx="571">
                  <c:v>3691496000000000</c:v>
                </c:pt>
                <c:pt idx="572">
                  <c:v>3865558000000000</c:v>
                </c:pt>
                <c:pt idx="573">
                  <c:v>4024310000000000</c:v>
                </c:pt>
                <c:pt idx="574">
                  <c:v>5174278000000000</c:v>
                </c:pt>
                <c:pt idx="575">
                  <c:v>3832486000000000</c:v>
                </c:pt>
                <c:pt idx="576">
                  <c:v>4664800000000000</c:v>
                </c:pt>
                <c:pt idx="577">
                  <c:v>3707010000000000</c:v>
                </c:pt>
                <c:pt idx="578">
                  <c:v>4465704000000000</c:v>
                </c:pt>
                <c:pt idx="579">
                  <c:v>3845420000000000</c:v>
                </c:pt>
                <c:pt idx="580">
                  <c:v>4165602000000000</c:v>
                </c:pt>
                <c:pt idx="581">
                  <c:v>1779360000000000</c:v>
                </c:pt>
                <c:pt idx="582">
                  <c:v>2686710000000000</c:v>
                </c:pt>
                <c:pt idx="583">
                  <c:v>3750350000000000</c:v>
                </c:pt>
                <c:pt idx="584">
                  <c:v>4515110000000000</c:v>
                </c:pt>
                <c:pt idx="585">
                  <c:v>2648000000000000</c:v>
                </c:pt>
                <c:pt idx="586">
                  <c:v>2997800000000000</c:v>
                </c:pt>
                <c:pt idx="587">
                  <c:v>4931836000000000</c:v>
                </c:pt>
                <c:pt idx="588">
                  <c:v>3797890000000000</c:v>
                </c:pt>
                <c:pt idx="589">
                  <c:v>3072080000000000</c:v>
                </c:pt>
                <c:pt idx="590">
                  <c:v>4077090000000000</c:v>
                </c:pt>
                <c:pt idx="591">
                  <c:v>3907880000000000</c:v>
                </c:pt>
                <c:pt idx="592">
                  <c:v>5601056000000000</c:v>
                </c:pt>
                <c:pt idx="593">
                  <c:v>2249590000000000</c:v>
                </c:pt>
                <c:pt idx="594">
                  <c:v>5017270000000000</c:v>
                </c:pt>
                <c:pt idx="595">
                  <c:v>5043568000000000</c:v>
                </c:pt>
                <c:pt idx="596">
                  <c:v>4823840000000000</c:v>
                </c:pt>
                <c:pt idx="597">
                  <c:v>2390060000000000</c:v>
                </c:pt>
                <c:pt idx="598">
                  <c:v>2518540000000000</c:v>
                </c:pt>
                <c:pt idx="599">
                  <c:v>5028726000000000</c:v>
                </c:pt>
                <c:pt idx="600">
                  <c:v>3666960000000000</c:v>
                </c:pt>
                <c:pt idx="601">
                  <c:v>2360420000000000</c:v>
                </c:pt>
                <c:pt idx="602">
                  <c:v>2628900000000000</c:v>
                </c:pt>
                <c:pt idx="603">
                  <c:v>5091284000000000</c:v>
                </c:pt>
                <c:pt idx="604">
                  <c:v>3289840000000000</c:v>
                </c:pt>
                <c:pt idx="605">
                  <c:v>3741093800000000</c:v>
                </c:pt>
                <c:pt idx="606">
                  <c:v>4537840000000000</c:v>
                </c:pt>
                <c:pt idx="607">
                  <c:v>4274540000000000</c:v>
                </c:pt>
                <c:pt idx="608">
                  <c:v>4472448000000000</c:v>
                </c:pt>
                <c:pt idx="609">
                  <c:v>4614920000000000</c:v>
                </c:pt>
                <c:pt idx="610">
                  <c:v>4368452000000000</c:v>
                </c:pt>
                <c:pt idx="611">
                  <c:v>3797760000000000</c:v>
                </c:pt>
                <c:pt idx="612">
                  <c:v>3858746000000000</c:v>
                </c:pt>
                <c:pt idx="613">
                  <c:v>5269300000000000</c:v>
                </c:pt>
                <c:pt idx="614">
                  <c:v>2580340000000000</c:v>
                </c:pt>
                <c:pt idx="615">
                  <c:v>5100570000000000</c:v>
                </c:pt>
                <c:pt idx="616">
                  <c:v>3842660000000000</c:v>
                </c:pt>
                <c:pt idx="617">
                  <c:v>4033004000000000</c:v>
                </c:pt>
                <c:pt idx="618">
                  <c:v>4299968000000000</c:v>
                </c:pt>
                <c:pt idx="619">
                  <c:v>4006294000000000</c:v>
                </c:pt>
                <c:pt idx="620">
                  <c:v>5112950000000000</c:v>
                </c:pt>
                <c:pt idx="621">
                  <c:v>3504652000000000</c:v>
                </c:pt>
                <c:pt idx="622">
                  <c:v>3590748000000000</c:v>
                </c:pt>
                <c:pt idx="623">
                  <c:v>4627918000000000</c:v>
                </c:pt>
                <c:pt idx="624">
                  <c:v>8366610000000000</c:v>
                </c:pt>
                <c:pt idx="625">
                  <c:v>5232570000000000</c:v>
                </c:pt>
                <c:pt idx="626">
                  <c:v>4779140000000000</c:v>
                </c:pt>
                <c:pt idx="627">
                  <c:v>3982030000000000</c:v>
                </c:pt>
                <c:pt idx="628">
                  <c:v>4153930000000000</c:v>
                </c:pt>
                <c:pt idx="629">
                  <c:v>4964304000000000</c:v>
                </c:pt>
                <c:pt idx="630">
                  <c:v>5535752000000000</c:v>
                </c:pt>
                <c:pt idx="631">
                  <c:v>5006540000000000</c:v>
                </c:pt>
                <c:pt idx="632">
                  <c:v>5412746000000000</c:v>
                </c:pt>
                <c:pt idx="633">
                  <c:v>4978372000000000</c:v>
                </c:pt>
                <c:pt idx="634">
                  <c:v>3103380000000000</c:v>
                </c:pt>
                <c:pt idx="635">
                  <c:v>3579326000000000</c:v>
                </c:pt>
                <c:pt idx="636">
                  <c:v>5482800000000000</c:v>
                </c:pt>
                <c:pt idx="637">
                  <c:v>3535030000000000</c:v>
                </c:pt>
                <c:pt idx="638">
                  <c:v>4911804000000000</c:v>
                </c:pt>
                <c:pt idx="639">
                  <c:v>2579310000000000</c:v>
                </c:pt>
                <c:pt idx="640">
                  <c:v>4548574000000000</c:v>
                </c:pt>
                <c:pt idx="641">
                  <c:v>4090730000000000</c:v>
                </c:pt>
                <c:pt idx="642">
                  <c:v>4592116000000000</c:v>
                </c:pt>
                <c:pt idx="643">
                  <c:v>4524534000000000</c:v>
                </c:pt>
                <c:pt idx="644">
                  <c:v>3763044000000000</c:v>
                </c:pt>
                <c:pt idx="645">
                  <c:v>5055944000000000</c:v>
                </c:pt>
                <c:pt idx="646">
                  <c:v>4511960000000000</c:v>
                </c:pt>
                <c:pt idx="647">
                  <c:v>4724328000000000</c:v>
                </c:pt>
                <c:pt idx="648">
                  <c:v>3773290000000000</c:v>
                </c:pt>
                <c:pt idx="649">
                  <c:v>5247330000000000</c:v>
                </c:pt>
                <c:pt idx="650">
                  <c:v>7529220000000000</c:v>
                </c:pt>
                <c:pt idx="651">
                  <c:v>5774076000000000</c:v>
                </c:pt>
                <c:pt idx="652">
                  <c:v>3884140000000000</c:v>
                </c:pt>
                <c:pt idx="653">
                  <c:v>4230746000000000</c:v>
                </c:pt>
                <c:pt idx="654">
                  <c:v>4188490000000000</c:v>
                </c:pt>
                <c:pt idx="655">
                  <c:v>4246500000000000</c:v>
                </c:pt>
                <c:pt idx="656">
                  <c:v>4471926000000000</c:v>
                </c:pt>
                <c:pt idx="657">
                  <c:v>4582160000000000</c:v>
                </c:pt>
                <c:pt idx="658">
                  <c:v>3819284000000000</c:v>
                </c:pt>
                <c:pt idx="659">
                  <c:v>4028964000000000</c:v>
                </c:pt>
                <c:pt idx="660">
                  <c:v>4019422000000000</c:v>
                </c:pt>
                <c:pt idx="661">
                  <c:v>3877848000000000</c:v>
                </c:pt>
                <c:pt idx="662">
                  <c:v>3097150000000000</c:v>
                </c:pt>
                <c:pt idx="663">
                  <c:v>4596988000000000</c:v>
                </c:pt>
                <c:pt idx="664">
                  <c:v>5218500000000000</c:v>
                </c:pt>
                <c:pt idx="665">
                  <c:v>4505864000000000</c:v>
                </c:pt>
                <c:pt idx="666">
                  <c:v>5864570000000000</c:v>
                </c:pt>
                <c:pt idx="667">
                  <c:v>5114792000000000</c:v>
                </c:pt>
                <c:pt idx="668">
                  <c:v>4464220000000000</c:v>
                </c:pt>
                <c:pt idx="669">
                  <c:v>4318818000000000</c:v>
                </c:pt>
                <c:pt idx="670">
                  <c:v>5291620000000000</c:v>
                </c:pt>
                <c:pt idx="671">
                  <c:v>3502630000000000</c:v>
                </c:pt>
                <c:pt idx="672">
                  <c:v>5869972000000000</c:v>
                </c:pt>
                <c:pt idx="673">
                  <c:v>5396370000000000</c:v>
                </c:pt>
                <c:pt idx="674">
                  <c:v>5306256000000000</c:v>
                </c:pt>
                <c:pt idx="675">
                  <c:v>3905130000000000</c:v>
                </c:pt>
                <c:pt idx="676">
                  <c:v>4570556000000000</c:v>
                </c:pt>
                <c:pt idx="677">
                  <c:v>3199990000000000</c:v>
                </c:pt>
                <c:pt idx="678">
                  <c:v>3171930000000000</c:v>
                </c:pt>
                <c:pt idx="679">
                  <c:v>6090892000000000</c:v>
                </c:pt>
                <c:pt idx="680">
                  <c:v>3732950000000000</c:v>
                </c:pt>
                <c:pt idx="681">
                  <c:v>4034814000000000</c:v>
                </c:pt>
                <c:pt idx="682">
                  <c:v>4677820000000000</c:v>
                </c:pt>
                <c:pt idx="683">
                  <c:v>4148232000000000</c:v>
                </c:pt>
                <c:pt idx="684">
                  <c:v>6721470000000000</c:v>
                </c:pt>
                <c:pt idx="685">
                  <c:v>5593340000000000</c:v>
                </c:pt>
                <c:pt idx="686">
                  <c:v>4403084000000000</c:v>
                </c:pt>
                <c:pt idx="687">
                  <c:v>4400810000000000</c:v>
                </c:pt>
                <c:pt idx="688">
                  <c:v>4453370000000000</c:v>
                </c:pt>
                <c:pt idx="689">
                  <c:v>5126130000000000</c:v>
                </c:pt>
                <c:pt idx="690">
                  <c:v>4159408000000000</c:v>
                </c:pt>
                <c:pt idx="691">
                  <c:v>7056760000000000</c:v>
                </c:pt>
                <c:pt idx="692">
                  <c:v>5781822000000000</c:v>
                </c:pt>
                <c:pt idx="693">
                  <c:v>5230930000000000</c:v>
                </c:pt>
                <c:pt idx="694">
                  <c:v>5666110000000000</c:v>
                </c:pt>
                <c:pt idx="695">
                  <c:v>5609676000000000</c:v>
                </c:pt>
                <c:pt idx="696">
                  <c:v>5157880000000000</c:v>
                </c:pt>
                <c:pt idx="697">
                  <c:v>5325036000000000</c:v>
                </c:pt>
                <c:pt idx="698">
                  <c:v>8060410000000000</c:v>
                </c:pt>
                <c:pt idx="699">
                  <c:v>4931756000000000</c:v>
                </c:pt>
                <c:pt idx="700">
                  <c:v>8115200000000000</c:v>
                </c:pt>
                <c:pt idx="701">
                  <c:v>4662470000000000</c:v>
                </c:pt>
                <c:pt idx="702">
                  <c:v>4728126000000000</c:v>
                </c:pt>
                <c:pt idx="703">
                  <c:v>7020210000000000</c:v>
                </c:pt>
                <c:pt idx="704">
                  <c:v>5431888000000000</c:v>
                </c:pt>
                <c:pt idx="705">
                  <c:v>5310100000000000</c:v>
                </c:pt>
                <c:pt idx="706">
                  <c:v>5361130000000000</c:v>
                </c:pt>
                <c:pt idx="707">
                  <c:v>3305718000000000</c:v>
                </c:pt>
                <c:pt idx="708">
                  <c:v>5095120000000000</c:v>
                </c:pt>
                <c:pt idx="709">
                  <c:v>4299850000000000</c:v>
                </c:pt>
                <c:pt idx="710">
                  <c:v>5198240000000000</c:v>
                </c:pt>
                <c:pt idx="711">
                  <c:v>5050008000000000</c:v>
                </c:pt>
                <c:pt idx="712">
                  <c:v>5403740000000000</c:v>
                </c:pt>
                <c:pt idx="713">
                  <c:v>5202692000000000</c:v>
                </c:pt>
                <c:pt idx="714" formatCode="0.00E+00">
                  <c:v>1.02E+16</c:v>
                </c:pt>
                <c:pt idx="715">
                  <c:v>4024288000000000</c:v>
                </c:pt>
                <c:pt idx="716">
                  <c:v>6606080000000000</c:v>
                </c:pt>
                <c:pt idx="717">
                  <c:v>4914136000000000</c:v>
                </c:pt>
                <c:pt idx="718">
                  <c:v>4350220000000000</c:v>
                </c:pt>
                <c:pt idx="719">
                  <c:v>5276050000000000</c:v>
                </c:pt>
                <c:pt idx="720">
                  <c:v>4495124000000000</c:v>
                </c:pt>
                <c:pt idx="721">
                  <c:v>9433920000000000</c:v>
                </c:pt>
                <c:pt idx="722">
                  <c:v>6946132000000000</c:v>
                </c:pt>
                <c:pt idx="723">
                  <c:v>5440830000000000</c:v>
                </c:pt>
                <c:pt idx="724">
                  <c:v>5402148000000000</c:v>
                </c:pt>
                <c:pt idx="725">
                  <c:v>5119980000000000</c:v>
                </c:pt>
                <c:pt idx="726">
                  <c:v>8177790000000000</c:v>
                </c:pt>
                <c:pt idx="727">
                  <c:v>4387702000000000</c:v>
                </c:pt>
                <c:pt idx="728">
                  <c:v>6302090000000000</c:v>
                </c:pt>
                <c:pt idx="729">
                  <c:v>5032100000000000</c:v>
                </c:pt>
                <c:pt idx="730" formatCode="0.00E+00">
                  <c:v>1.13E+16</c:v>
                </c:pt>
                <c:pt idx="731">
                  <c:v>5767638000000000</c:v>
                </c:pt>
                <c:pt idx="732">
                  <c:v>9266180000000000</c:v>
                </c:pt>
                <c:pt idx="733">
                  <c:v>8122326000000000</c:v>
                </c:pt>
                <c:pt idx="734">
                  <c:v>4414662000000000</c:v>
                </c:pt>
                <c:pt idx="735">
                  <c:v>5216720000000000</c:v>
                </c:pt>
                <c:pt idx="736">
                  <c:v>4751852000000000</c:v>
                </c:pt>
                <c:pt idx="737">
                  <c:v>8099120000000000</c:v>
                </c:pt>
                <c:pt idx="738">
                  <c:v>5528788000000000</c:v>
                </c:pt>
                <c:pt idx="739">
                  <c:v>5660030000000000</c:v>
                </c:pt>
                <c:pt idx="740">
                  <c:v>6031534000000000</c:v>
                </c:pt>
                <c:pt idx="741">
                  <c:v>5180390000000000</c:v>
                </c:pt>
                <c:pt idx="742" formatCode="0.00E+00">
                  <c:v>1.05E+16</c:v>
                </c:pt>
                <c:pt idx="743">
                  <c:v>5383636000000000</c:v>
                </c:pt>
                <c:pt idx="744">
                  <c:v>6376130000000000</c:v>
                </c:pt>
                <c:pt idx="745">
                  <c:v>3572496000000000</c:v>
                </c:pt>
                <c:pt idx="746">
                  <c:v>3515740000000000</c:v>
                </c:pt>
                <c:pt idx="747">
                  <c:v>3597524000000000</c:v>
                </c:pt>
                <c:pt idx="748">
                  <c:v>9065620000000000</c:v>
                </c:pt>
                <c:pt idx="749">
                  <c:v>4945038000000000</c:v>
                </c:pt>
                <c:pt idx="750">
                  <c:v>5194352000000000</c:v>
                </c:pt>
                <c:pt idx="751">
                  <c:v>7372220000000000</c:v>
                </c:pt>
                <c:pt idx="752">
                  <c:v>4009326000000000</c:v>
                </c:pt>
                <c:pt idx="753">
                  <c:v>6603160000000000</c:v>
                </c:pt>
                <c:pt idx="754">
                  <c:v>4868690000000000</c:v>
                </c:pt>
                <c:pt idx="755">
                  <c:v>4274270000000000</c:v>
                </c:pt>
                <c:pt idx="756">
                  <c:v>4305368000000000</c:v>
                </c:pt>
                <c:pt idx="757">
                  <c:v>4625540000000000</c:v>
                </c:pt>
                <c:pt idx="758">
                  <c:v>6294090000000000</c:v>
                </c:pt>
                <c:pt idx="759">
                  <c:v>5327688000000000</c:v>
                </c:pt>
                <c:pt idx="760">
                  <c:v>7972530000000000</c:v>
                </c:pt>
                <c:pt idx="761">
                  <c:v>4377092000000000</c:v>
                </c:pt>
                <c:pt idx="762">
                  <c:v>9171310000000000</c:v>
                </c:pt>
                <c:pt idx="763">
                  <c:v>5699170000000000</c:v>
                </c:pt>
                <c:pt idx="764">
                  <c:v>6431280000000000</c:v>
                </c:pt>
                <c:pt idx="765">
                  <c:v>6295982000000000</c:v>
                </c:pt>
                <c:pt idx="766">
                  <c:v>4136006000000000</c:v>
                </c:pt>
                <c:pt idx="767">
                  <c:v>7447460000000000</c:v>
                </c:pt>
                <c:pt idx="768">
                  <c:v>5848746000000000</c:v>
                </c:pt>
                <c:pt idx="769">
                  <c:v>4433320000000000</c:v>
                </c:pt>
                <c:pt idx="770">
                  <c:v>5732288000000000</c:v>
                </c:pt>
                <c:pt idx="771">
                  <c:v>4441720000000000</c:v>
                </c:pt>
                <c:pt idx="772">
                  <c:v>3738388000000000</c:v>
                </c:pt>
                <c:pt idx="773">
                  <c:v>3854800000000000</c:v>
                </c:pt>
                <c:pt idx="774">
                  <c:v>5261230000000000</c:v>
                </c:pt>
                <c:pt idx="775">
                  <c:v>4287204000000000</c:v>
                </c:pt>
                <c:pt idx="776">
                  <c:v>4896950000000000</c:v>
                </c:pt>
                <c:pt idx="777">
                  <c:v>4482374000000000</c:v>
                </c:pt>
                <c:pt idx="778">
                  <c:v>3594650000000000</c:v>
                </c:pt>
                <c:pt idx="779">
                  <c:v>5057884000000000</c:v>
                </c:pt>
                <c:pt idx="780">
                  <c:v>6228200000000000</c:v>
                </c:pt>
                <c:pt idx="781">
                  <c:v>4793166000000000</c:v>
                </c:pt>
                <c:pt idx="782">
                  <c:v>4634484000000000</c:v>
                </c:pt>
                <c:pt idx="783">
                  <c:v>4173480000000000</c:v>
                </c:pt>
                <c:pt idx="784">
                  <c:v>4259776000000000</c:v>
                </c:pt>
                <c:pt idx="785">
                  <c:v>6296340000000000</c:v>
                </c:pt>
                <c:pt idx="786">
                  <c:v>3756306000000000</c:v>
                </c:pt>
                <c:pt idx="787">
                  <c:v>5246440000000000</c:v>
                </c:pt>
                <c:pt idx="788">
                  <c:v>4746726000000000</c:v>
                </c:pt>
                <c:pt idx="789">
                  <c:v>5606650000000000</c:v>
                </c:pt>
                <c:pt idx="790">
                  <c:v>4523680000000000</c:v>
                </c:pt>
                <c:pt idx="791">
                  <c:v>3567560000000000</c:v>
                </c:pt>
                <c:pt idx="792">
                  <c:v>5395790000000000</c:v>
                </c:pt>
                <c:pt idx="793">
                  <c:v>5664002000000000</c:v>
                </c:pt>
                <c:pt idx="794">
                  <c:v>6513890000000000</c:v>
                </c:pt>
                <c:pt idx="795">
                  <c:v>3655120000000000</c:v>
                </c:pt>
                <c:pt idx="796">
                  <c:v>4172190000000000</c:v>
                </c:pt>
                <c:pt idx="797">
                  <c:v>3470750000000000</c:v>
                </c:pt>
                <c:pt idx="798">
                  <c:v>4617208000000000</c:v>
                </c:pt>
                <c:pt idx="799">
                  <c:v>4405540000000000</c:v>
                </c:pt>
                <c:pt idx="800">
                  <c:v>5633394000000000</c:v>
                </c:pt>
                <c:pt idx="801">
                  <c:v>6459910000000000</c:v>
                </c:pt>
                <c:pt idx="802">
                  <c:v>5166644000000000</c:v>
                </c:pt>
                <c:pt idx="803">
                  <c:v>4958880000000000</c:v>
                </c:pt>
                <c:pt idx="804">
                  <c:v>3539598000000000</c:v>
                </c:pt>
                <c:pt idx="805">
                  <c:v>6168460000000000</c:v>
                </c:pt>
                <c:pt idx="806">
                  <c:v>4238280000000000</c:v>
                </c:pt>
                <c:pt idx="807">
                  <c:v>6570920000000000</c:v>
                </c:pt>
                <c:pt idx="808">
                  <c:v>8552180000000000</c:v>
                </c:pt>
                <c:pt idx="809">
                  <c:v>5541660000000000</c:v>
                </c:pt>
                <c:pt idx="810">
                  <c:v>8951460000000000</c:v>
                </c:pt>
                <c:pt idx="811">
                  <c:v>4083206800000000</c:v>
                </c:pt>
                <c:pt idx="812" formatCode="0.00E+00">
                  <c:v>1.03E+16</c:v>
                </c:pt>
                <c:pt idx="813">
                  <c:v>6004850000000000</c:v>
                </c:pt>
                <c:pt idx="814">
                  <c:v>7822240000000000</c:v>
                </c:pt>
                <c:pt idx="815">
                  <c:v>9376060000000000</c:v>
                </c:pt>
                <c:pt idx="816">
                  <c:v>8557250000000000</c:v>
                </c:pt>
                <c:pt idx="817">
                  <c:v>7023660000000000</c:v>
                </c:pt>
                <c:pt idx="818">
                  <c:v>5251540000000000</c:v>
                </c:pt>
                <c:pt idx="819">
                  <c:v>7529560000000000</c:v>
                </c:pt>
                <c:pt idx="820">
                  <c:v>4333658800000000</c:v>
                </c:pt>
                <c:pt idx="821">
                  <c:v>6116540000000000</c:v>
                </c:pt>
                <c:pt idx="822">
                  <c:v>5036230000000000</c:v>
                </c:pt>
                <c:pt idx="823">
                  <c:v>3607754000000000</c:v>
                </c:pt>
                <c:pt idx="824">
                  <c:v>5378160000000000</c:v>
                </c:pt>
                <c:pt idx="825">
                  <c:v>4705900000000000</c:v>
                </c:pt>
                <c:pt idx="826">
                  <c:v>7446350000000000</c:v>
                </c:pt>
                <c:pt idx="827">
                  <c:v>5084508000000000</c:v>
                </c:pt>
                <c:pt idx="828">
                  <c:v>4779350000000000</c:v>
                </c:pt>
                <c:pt idx="829">
                  <c:v>4579070000000000</c:v>
                </c:pt>
                <c:pt idx="830">
                  <c:v>5906134000000000</c:v>
                </c:pt>
                <c:pt idx="831">
                  <c:v>6137100000000000</c:v>
                </c:pt>
                <c:pt idx="832">
                  <c:v>5761130000000000</c:v>
                </c:pt>
                <c:pt idx="833">
                  <c:v>5264890000000000</c:v>
                </c:pt>
                <c:pt idx="834">
                  <c:v>5231376000000000</c:v>
                </c:pt>
                <c:pt idx="835">
                  <c:v>5179680000000000</c:v>
                </c:pt>
                <c:pt idx="836">
                  <c:v>5294204000000000</c:v>
                </c:pt>
                <c:pt idx="837">
                  <c:v>5707180000000000</c:v>
                </c:pt>
                <c:pt idx="838">
                  <c:v>4643040000000000</c:v>
                </c:pt>
                <c:pt idx="839">
                  <c:v>5335494000000000</c:v>
                </c:pt>
                <c:pt idx="840">
                  <c:v>5387540000000000</c:v>
                </c:pt>
                <c:pt idx="841">
                  <c:v>2119020000000000</c:v>
                </c:pt>
                <c:pt idx="842">
                  <c:v>4265240000000000</c:v>
                </c:pt>
                <c:pt idx="843">
                  <c:v>4494330000000000</c:v>
                </c:pt>
                <c:pt idx="844">
                  <c:v>7460610000000000</c:v>
                </c:pt>
                <c:pt idx="845">
                  <c:v>4816390000000000</c:v>
                </c:pt>
                <c:pt idx="846">
                  <c:v>6195220000000000</c:v>
                </c:pt>
                <c:pt idx="847">
                  <c:v>4779070000000000</c:v>
                </c:pt>
                <c:pt idx="848">
                  <c:v>6185110000000000</c:v>
                </c:pt>
                <c:pt idx="849">
                  <c:v>7320500000000000</c:v>
                </c:pt>
                <c:pt idx="850">
                  <c:v>4253316000000000</c:v>
                </c:pt>
                <c:pt idx="851">
                  <c:v>5407720000000000</c:v>
                </c:pt>
                <c:pt idx="852">
                  <c:v>4293200000000000</c:v>
                </c:pt>
                <c:pt idx="853">
                  <c:v>4631630000000000</c:v>
                </c:pt>
                <c:pt idx="854">
                  <c:v>7567760000000000</c:v>
                </c:pt>
                <c:pt idx="855">
                  <c:v>4454636000000000</c:v>
                </c:pt>
                <c:pt idx="856">
                  <c:v>3876612000000000</c:v>
                </c:pt>
                <c:pt idx="857">
                  <c:v>4208428000000000</c:v>
                </c:pt>
                <c:pt idx="858">
                  <c:v>3721820000000000</c:v>
                </c:pt>
                <c:pt idx="859">
                  <c:v>5165590000000000</c:v>
                </c:pt>
                <c:pt idx="860">
                  <c:v>6089600000000000</c:v>
                </c:pt>
                <c:pt idx="861">
                  <c:v>5213740000000000</c:v>
                </c:pt>
                <c:pt idx="862">
                  <c:v>5975390000000000</c:v>
                </c:pt>
                <c:pt idx="863">
                  <c:v>6021586000000000</c:v>
                </c:pt>
                <c:pt idx="864">
                  <c:v>3991560000000000</c:v>
                </c:pt>
                <c:pt idx="865">
                  <c:v>4079960000000000</c:v>
                </c:pt>
                <c:pt idx="866">
                  <c:v>4768344000000000</c:v>
                </c:pt>
                <c:pt idx="867">
                  <c:v>4022130000000000</c:v>
                </c:pt>
                <c:pt idx="868">
                  <c:v>6566990000000000</c:v>
                </c:pt>
                <c:pt idx="869">
                  <c:v>5571290000000000</c:v>
                </c:pt>
                <c:pt idx="870">
                  <c:v>4507800000000000</c:v>
                </c:pt>
                <c:pt idx="871">
                  <c:v>3603752000000000</c:v>
                </c:pt>
                <c:pt idx="872">
                  <c:v>3392830000000000</c:v>
                </c:pt>
                <c:pt idx="873">
                  <c:v>-2408150000000000</c:v>
                </c:pt>
                <c:pt idx="874">
                  <c:v>4869910000000000</c:v>
                </c:pt>
                <c:pt idx="875">
                  <c:v>3912744000000000</c:v>
                </c:pt>
                <c:pt idx="876">
                  <c:v>3335820000000000</c:v>
                </c:pt>
                <c:pt idx="877">
                  <c:v>5606688000000000</c:v>
                </c:pt>
                <c:pt idx="878">
                  <c:v>3739540000000000</c:v>
                </c:pt>
                <c:pt idx="879">
                  <c:v>5671850000000000</c:v>
                </c:pt>
                <c:pt idx="880">
                  <c:v>4540420000000000</c:v>
                </c:pt>
                <c:pt idx="881">
                  <c:v>5686020000000000</c:v>
                </c:pt>
                <c:pt idx="882">
                  <c:v>4502226000000000</c:v>
                </c:pt>
                <c:pt idx="883">
                  <c:v>6303280000000000</c:v>
                </c:pt>
                <c:pt idx="884">
                  <c:v>4463550000000000</c:v>
                </c:pt>
                <c:pt idx="885">
                  <c:v>5182440000000000</c:v>
                </c:pt>
                <c:pt idx="886">
                  <c:v>5840696000000000</c:v>
                </c:pt>
                <c:pt idx="887">
                  <c:v>4832954000000000</c:v>
                </c:pt>
                <c:pt idx="888">
                  <c:v>5034548000000000</c:v>
                </c:pt>
                <c:pt idx="889">
                  <c:v>6083544000000000</c:v>
                </c:pt>
                <c:pt idx="890">
                  <c:v>5375070000000000</c:v>
                </c:pt>
                <c:pt idx="891">
                  <c:v>8302502000000000</c:v>
                </c:pt>
                <c:pt idx="892">
                  <c:v>4720640000000000</c:v>
                </c:pt>
                <c:pt idx="893">
                  <c:v>6490890000000000</c:v>
                </c:pt>
                <c:pt idx="894">
                  <c:v>4719672000000000</c:v>
                </c:pt>
                <c:pt idx="895">
                  <c:v>2872380000000000</c:v>
                </c:pt>
                <c:pt idx="896">
                  <c:v>3579430000000000</c:v>
                </c:pt>
                <c:pt idx="897">
                  <c:v>3338980000000000</c:v>
                </c:pt>
                <c:pt idx="898">
                  <c:v>4248788000000000</c:v>
                </c:pt>
                <c:pt idx="899">
                  <c:v>3239334000000000</c:v>
                </c:pt>
                <c:pt idx="900">
                  <c:v>4416590000000000</c:v>
                </c:pt>
                <c:pt idx="901">
                  <c:v>4165340000000000</c:v>
                </c:pt>
                <c:pt idx="902">
                  <c:v>3883336000000000</c:v>
                </c:pt>
                <c:pt idx="903">
                  <c:v>4133154000000000</c:v>
                </c:pt>
                <c:pt idx="904">
                  <c:v>3540390000000000</c:v>
                </c:pt>
                <c:pt idx="905">
                  <c:v>2127760000000000</c:v>
                </c:pt>
                <c:pt idx="906">
                  <c:v>3766458000000000</c:v>
                </c:pt>
                <c:pt idx="907">
                  <c:v>5062564000000000</c:v>
                </c:pt>
                <c:pt idx="908">
                  <c:v>4312790000000000</c:v>
                </c:pt>
                <c:pt idx="909">
                  <c:v>3885778000000000</c:v>
                </c:pt>
                <c:pt idx="910">
                  <c:v>4890748000000000</c:v>
                </c:pt>
                <c:pt idx="911">
                  <c:v>4918168000000000</c:v>
                </c:pt>
                <c:pt idx="912">
                  <c:v>4203738000000000</c:v>
                </c:pt>
                <c:pt idx="913">
                  <c:v>4338954000000000</c:v>
                </c:pt>
                <c:pt idx="914">
                  <c:v>4842790000000000</c:v>
                </c:pt>
                <c:pt idx="915">
                  <c:v>4019652000000000</c:v>
                </c:pt>
                <c:pt idx="916">
                  <c:v>3512150000000000</c:v>
                </c:pt>
                <c:pt idx="917">
                  <c:v>4355292000000000</c:v>
                </c:pt>
                <c:pt idx="918">
                  <c:v>4350102000000000</c:v>
                </c:pt>
                <c:pt idx="919">
                  <c:v>4711634000000000</c:v>
                </c:pt>
                <c:pt idx="920">
                  <c:v>3272070000000000</c:v>
                </c:pt>
                <c:pt idx="921">
                  <c:v>-4646080000000000</c:v>
                </c:pt>
                <c:pt idx="922">
                  <c:v>4264630000000000</c:v>
                </c:pt>
                <c:pt idx="923">
                  <c:v>4518398000000000</c:v>
                </c:pt>
                <c:pt idx="924">
                  <c:v>4625498000000000</c:v>
                </c:pt>
                <c:pt idx="925">
                  <c:v>4918940000000000</c:v>
                </c:pt>
                <c:pt idx="926">
                  <c:v>5378950000000000</c:v>
                </c:pt>
                <c:pt idx="927">
                  <c:v>2902754000000000</c:v>
                </c:pt>
                <c:pt idx="928">
                  <c:v>5428174000000000</c:v>
                </c:pt>
                <c:pt idx="929">
                  <c:v>3582034000000000</c:v>
                </c:pt>
                <c:pt idx="930">
                  <c:v>4276448000000000</c:v>
                </c:pt>
                <c:pt idx="931">
                  <c:v>4194246000000000</c:v>
                </c:pt>
                <c:pt idx="932">
                  <c:v>3809694000000000</c:v>
                </c:pt>
                <c:pt idx="933">
                  <c:v>3794670000000000</c:v>
                </c:pt>
                <c:pt idx="934">
                  <c:v>5111862000000000</c:v>
                </c:pt>
                <c:pt idx="935">
                  <c:v>6097792000000000</c:v>
                </c:pt>
                <c:pt idx="936">
                  <c:v>5598890000000000</c:v>
                </c:pt>
                <c:pt idx="937">
                  <c:v>2708610000000000</c:v>
                </c:pt>
                <c:pt idx="938">
                  <c:v>3833710000000000</c:v>
                </c:pt>
                <c:pt idx="939">
                  <c:v>4689150000000000</c:v>
                </c:pt>
                <c:pt idx="940">
                  <c:v>4416730000000000</c:v>
                </c:pt>
                <c:pt idx="941">
                  <c:v>4899002000000000</c:v>
                </c:pt>
                <c:pt idx="942">
                  <c:v>4212596000000000</c:v>
                </c:pt>
                <c:pt idx="943">
                  <c:v>6389894000000000</c:v>
                </c:pt>
                <c:pt idx="944">
                  <c:v>4642916000000000</c:v>
                </c:pt>
                <c:pt idx="945">
                  <c:v>4260370000000000</c:v>
                </c:pt>
                <c:pt idx="946">
                  <c:v>3970204000000000</c:v>
                </c:pt>
                <c:pt idx="947">
                  <c:v>5797920000000000</c:v>
                </c:pt>
                <c:pt idx="948">
                  <c:v>3329836000000000</c:v>
                </c:pt>
                <c:pt idx="949">
                  <c:v>4924876000000000</c:v>
                </c:pt>
                <c:pt idx="950">
                  <c:v>7700748000000000</c:v>
                </c:pt>
                <c:pt idx="951">
                  <c:v>5406492000000000</c:v>
                </c:pt>
                <c:pt idx="952">
                  <c:v>4792522000000000</c:v>
                </c:pt>
                <c:pt idx="953">
                  <c:v>-284616000000000</c:v>
                </c:pt>
                <c:pt idx="954">
                  <c:v>4879092000000000</c:v>
                </c:pt>
                <c:pt idx="955">
                  <c:v>3438122000000000</c:v>
                </c:pt>
                <c:pt idx="956">
                  <c:v>5137384000000000</c:v>
                </c:pt>
                <c:pt idx="957">
                  <c:v>5250928000000000</c:v>
                </c:pt>
                <c:pt idx="958">
                  <c:v>6577900000000000</c:v>
                </c:pt>
                <c:pt idx="959">
                  <c:v>4469908000000000</c:v>
                </c:pt>
                <c:pt idx="960">
                  <c:v>6666740000000000</c:v>
                </c:pt>
                <c:pt idx="961">
                  <c:v>4354228000000000</c:v>
                </c:pt>
                <c:pt idx="962">
                  <c:v>4096438000000000</c:v>
                </c:pt>
                <c:pt idx="963">
                  <c:v>3957262000000000</c:v>
                </c:pt>
                <c:pt idx="964">
                  <c:v>4905400000000000</c:v>
                </c:pt>
                <c:pt idx="965">
                  <c:v>5511152000000000</c:v>
                </c:pt>
                <c:pt idx="966">
                  <c:v>5194360000000000</c:v>
                </c:pt>
                <c:pt idx="967">
                  <c:v>5456288000000000</c:v>
                </c:pt>
                <c:pt idx="968">
                  <c:v>5022920000000000</c:v>
                </c:pt>
                <c:pt idx="969">
                  <c:v>-178573000000000</c:v>
                </c:pt>
                <c:pt idx="970">
                  <c:v>3733400000000000</c:v>
                </c:pt>
                <c:pt idx="971">
                  <c:v>5820756000000000</c:v>
                </c:pt>
                <c:pt idx="972">
                  <c:v>4210590000000000</c:v>
                </c:pt>
                <c:pt idx="973">
                  <c:v>4820180000000000</c:v>
                </c:pt>
                <c:pt idx="974">
                  <c:v>5604024000000000</c:v>
                </c:pt>
                <c:pt idx="975">
                  <c:v>6870270000000000</c:v>
                </c:pt>
                <c:pt idx="976">
                  <c:v>5700370000000000</c:v>
                </c:pt>
                <c:pt idx="977">
                  <c:v>6262720000000000</c:v>
                </c:pt>
                <c:pt idx="978">
                  <c:v>3775784000000000</c:v>
                </c:pt>
                <c:pt idx="979">
                  <c:v>5564770000000000</c:v>
                </c:pt>
                <c:pt idx="980">
                  <c:v>5270534000000000</c:v>
                </c:pt>
                <c:pt idx="981">
                  <c:v>4553640000000000</c:v>
                </c:pt>
                <c:pt idx="982">
                  <c:v>3327670000000000</c:v>
                </c:pt>
                <c:pt idx="983">
                  <c:v>4636298000000000</c:v>
                </c:pt>
                <c:pt idx="984">
                  <c:v>3390300000000000</c:v>
                </c:pt>
                <c:pt idx="985">
                  <c:v>3631950000000000</c:v>
                </c:pt>
                <c:pt idx="986">
                  <c:v>5878310000000000</c:v>
                </c:pt>
                <c:pt idx="987">
                  <c:v>4950714000000000</c:v>
                </c:pt>
                <c:pt idx="988">
                  <c:v>5214520000000000</c:v>
                </c:pt>
                <c:pt idx="989">
                  <c:v>5173250000000000</c:v>
                </c:pt>
                <c:pt idx="990">
                  <c:v>4180940000000000</c:v>
                </c:pt>
                <c:pt idx="991">
                  <c:v>4599010000000000</c:v>
                </c:pt>
                <c:pt idx="992">
                  <c:v>4033828000000000</c:v>
                </c:pt>
                <c:pt idx="993">
                  <c:v>4030072000000000</c:v>
                </c:pt>
                <c:pt idx="994">
                  <c:v>7239752000000000</c:v>
                </c:pt>
                <c:pt idx="995">
                  <c:v>4591120000000000</c:v>
                </c:pt>
                <c:pt idx="996">
                  <c:v>4099606000000000</c:v>
                </c:pt>
                <c:pt idx="997">
                  <c:v>4995520000000000</c:v>
                </c:pt>
                <c:pt idx="998">
                  <c:v>6002480000000000</c:v>
                </c:pt>
                <c:pt idx="999">
                  <c:v>3387886000000000</c:v>
                </c:pt>
                <c:pt idx="1000">
                  <c:v>3895010000000000</c:v>
                </c:pt>
                <c:pt idx="1001">
                  <c:v>5415088000000000</c:v>
                </c:pt>
                <c:pt idx="1002">
                  <c:v>3257780000000000</c:v>
                </c:pt>
                <c:pt idx="1003">
                  <c:v>4123572000000000</c:v>
                </c:pt>
                <c:pt idx="1004">
                  <c:v>7908560000000000</c:v>
                </c:pt>
                <c:pt idx="1005">
                  <c:v>4634476000000000</c:v>
                </c:pt>
                <c:pt idx="1006">
                  <c:v>4524026000000000</c:v>
                </c:pt>
                <c:pt idx="1007">
                  <c:v>6685500000000000</c:v>
                </c:pt>
                <c:pt idx="1008">
                  <c:v>4989096000000000</c:v>
                </c:pt>
                <c:pt idx="1009">
                  <c:v>5482820000000000</c:v>
                </c:pt>
                <c:pt idx="1010">
                  <c:v>5172742000000000</c:v>
                </c:pt>
                <c:pt idx="1011">
                  <c:v>7523180000000000</c:v>
                </c:pt>
                <c:pt idx="1012">
                  <c:v>6107394000000000</c:v>
                </c:pt>
                <c:pt idx="1013">
                  <c:v>5030670000000000</c:v>
                </c:pt>
                <c:pt idx="1014">
                  <c:v>3346620000000000</c:v>
                </c:pt>
                <c:pt idx="1015">
                  <c:v>4981006000000000</c:v>
                </c:pt>
                <c:pt idx="1016">
                  <c:v>5896520000000000</c:v>
                </c:pt>
                <c:pt idx="1017">
                  <c:v>5190856000000000</c:v>
                </c:pt>
                <c:pt idx="1018">
                  <c:v>6552180000000000</c:v>
                </c:pt>
                <c:pt idx="1019">
                  <c:v>4674770000000000</c:v>
                </c:pt>
                <c:pt idx="1020">
                  <c:v>4268010000000000</c:v>
                </c:pt>
                <c:pt idx="1021">
                  <c:v>4500552000000000</c:v>
                </c:pt>
                <c:pt idx="1022">
                  <c:v>4813286000000000</c:v>
                </c:pt>
                <c:pt idx="1023">
                  <c:v>2141390000000000</c:v>
                </c:pt>
                <c:pt idx="1024">
                  <c:v>5013560000000000</c:v>
                </c:pt>
                <c:pt idx="1025">
                  <c:v>3940046000000000</c:v>
                </c:pt>
                <c:pt idx="1026">
                  <c:v>4815198000000000</c:v>
                </c:pt>
                <c:pt idx="1027">
                  <c:v>4334510000000000</c:v>
                </c:pt>
                <c:pt idx="1028">
                  <c:v>4090640000000000</c:v>
                </c:pt>
                <c:pt idx="1029">
                  <c:v>4220300000000000</c:v>
                </c:pt>
                <c:pt idx="1030">
                  <c:v>3699770000000000</c:v>
                </c:pt>
                <c:pt idx="1031">
                  <c:v>5315240000000000</c:v>
                </c:pt>
                <c:pt idx="1032">
                  <c:v>5520990000000000</c:v>
                </c:pt>
                <c:pt idx="1033">
                  <c:v>4755482000000000</c:v>
                </c:pt>
                <c:pt idx="1034">
                  <c:v>5636050000000000</c:v>
                </c:pt>
                <c:pt idx="1035">
                  <c:v>5372994000000000</c:v>
                </c:pt>
                <c:pt idx="1036">
                  <c:v>7058280000000000</c:v>
                </c:pt>
                <c:pt idx="1037">
                  <c:v>5608112000000000</c:v>
                </c:pt>
                <c:pt idx="1038">
                  <c:v>4432796000000000</c:v>
                </c:pt>
                <c:pt idx="1039">
                  <c:v>5944520000000000</c:v>
                </c:pt>
                <c:pt idx="1040">
                  <c:v>4494528000000000</c:v>
                </c:pt>
                <c:pt idx="1041">
                  <c:v>5039160000000000</c:v>
                </c:pt>
                <c:pt idx="1042">
                  <c:v>5461922000000000</c:v>
                </c:pt>
                <c:pt idx="1043">
                  <c:v>4960850000000000</c:v>
                </c:pt>
                <c:pt idx="1044">
                  <c:v>5480276000000000</c:v>
                </c:pt>
                <c:pt idx="1045">
                  <c:v>5025010000000000</c:v>
                </c:pt>
                <c:pt idx="1046">
                  <c:v>4282700000000000</c:v>
                </c:pt>
                <c:pt idx="1047">
                  <c:v>5258194000000000</c:v>
                </c:pt>
                <c:pt idx="1048">
                  <c:v>4659958000000000</c:v>
                </c:pt>
                <c:pt idx="1049">
                  <c:v>5314058000000000</c:v>
                </c:pt>
                <c:pt idx="1050">
                  <c:v>4132990000000000</c:v>
                </c:pt>
                <c:pt idx="1051">
                  <c:v>4589240000000000</c:v>
                </c:pt>
                <c:pt idx="1052">
                  <c:v>7182960000000000</c:v>
                </c:pt>
                <c:pt idx="1053">
                  <c:v>6595996000000000</c:v>
                </c:pt>
                <c:pt idx="1054">
                  <c:v>5336874000000000</c:v>
                </c:pt>
                <c:pt idx="1055">
                  <c:v>7175700000000000</c:v>
                </c:pt>
                <c:pt idx="1056">
                  <c:v>4388694000000000</c:v>
                </c:pt>
                <c:pt idx="1057">
                  <c:v>5300690000000000</c:v>
                </c:pt>
                <c:pt idx="1058">
                  <c:v>5484668000000000</c:v>
                </c:pt>
                <c:pt idx="1059">
                  <c:v>4671680000000000</c:v>
                </c:pt>
                <c:pt idx="1060">
                  <c:v>5447222000000000</c:v>
                </c:pt>
                <c:pt idx="1061">
                  <c:v>4494280000000000</c:v>
                </c:pt>
                <c:pt idx="1062">
                  <c:v>3769940000000000</c:v>
                </c:pt>
                <c:pt idx="1063">
                  <c:v>5258844000000000</c:v>
                </c:pt>
                <c:pt idx="1064">
                  <c:v>4697940000000000</c:v>
                </c:pt>
                <c:pt idx="1065">
                  <c:v>4703016000000000</c:v>
                </c:pt>
                <c:pt idx="1066">
                  <c:v>7031290000000000</c:v>
                </c:pt>
                <c:pt idx="1067">
                  <c:v>4605646000000000</c:v>
                </c:pt>
                <c:pt idx="1068">
                  <c:v>5420478000000000</c:v>
                </c:pt>
                <c:pt idx="1069">
                  <c:v>5073548000000000</c:v>
                </c:pt>
                <c:pt idx="1070">
                  <c:v>4853208000000000</c:v>
                </c:pt>
                <c:pt idx="1071">
                  <c:v>3742238000000000</c:v>
                </c:pt>
                <c:pt idx="1072">
                  <c:v>5195226000000000</c:v>
                </c:pt>
                <c:pt idx="1073">
                  <c:v>7492700000000000</c:v>
                </c:pt>
                <c:pt idx="1074">
                  <c:v>4636584000000000</c:v>
                </c:pt>
                <c:pt idx="1075">
                  <c:v>3962710000000000</c:v>
                </c:pt>
                <c:pt idx="1076">
                  <c:v>4377254000000000</c:v>
                </c:pt>
                <c:pt idx="1077">
                  <c:v>5388580000000000</c:v>
                </c:pt>
                <c:pt idx="1078">
                  <c:v>7906030000000000</c:v>
                </c:pt>
                <c:pt idx="1079">
                  <c:v>5968096000000000</c:v>
                </c:pt>
                <c:pt idx="1080">
                  <c:v>4702970000000000</c:v>
                </c:pt>
                <c:pt idx="1081">
                  <c:v>5546120000000000</c:v>
                </c:pt>
                <c:pt idx="1082">
                  <c:v>8293930000000000</c:v>
                </c:pt>
                <c:pt idx="1083">
                  <c:v>5615334000000000</c:v>
                </c:pt>
                <c:pt idx="1084">
                  <c:v>8422400000000000</c:v>
                </c:pt>
                <c:pt idx="1085">
                  <c:v>6040298000000000</c:v>
                </c:pt>
                <c:pt idx="1086">
                  <c:v>5803380000000000</c:v>
                </c:pt>
                <c:pt idx="1087">
                  <c:v>6613190000000000</c:v>
                </c:pt>
                <c:pt idx="1088">
                  <c:v>4784964000000000</c:v>
                </c:pt>
                <c:pt idx="1089">
                  <c:v>6032360000000000</c:v>
                </c:pt>
                <c:pt idx="1090">
                  <c:v>6130892000000000</c:v>
                </c:pt>
                <c:pt idx="1091">
                  <c:v>6666690000000000</c:v>
                </c:pt>
                <c:pt idx="1092">
                  <c:v>4050018000000000</c:v>
                </c:pt>
                <c:pt idx="1093">
                  <c:v>2818160000000000</c:v>
                </c:pt>
                <c:pt idx="1094">
                  <c:v>3565910000000000</c:v>
                </c:pt>
                <c:pt idx="1095">
                  <c:v>3920022000000000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53-4382-936A-21CC874E2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6216015"/>
        <c:axId val="288828879"/>
      </c:lineChart>
      <c:dateAx>
        <c:axId val="86621601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828879"/>
        <c:crosses val="autoZero"/>
        <c:auto val="0"/>
        <c:lblOffset val="100"/>
        <c:baseTimeUnit val="days"/>
        <c:majorUnit val="1"/>
        <c:majorTimeUnit val="years"/>
        <c:minorUnit val="180"/>
        <c:minorTimeUnit val="days"/>
      </c:dateAx>
      <c:valAx>
        <c:axId val="288828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21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Agartala NO2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satellite_data_NO2_India!$B$5242:$B$6494</c:f>
              <c:strCache>
                <c:ptCount val="1253"/>
                <c:pt idx="0">
                  <c:v>1/2/2019</c:v>
                </c:pt>
                <c:pt idx="1">
                  <c:v>1/4/2019</c:v>
                </c:pt>
                <c:pt idx="2">
                  <c:v>1/11/2019</c:v>
                </c:pt>
                <c:pt idx="3">
                  <c:v>1/13/2019</c:v>
                </c:pt>
                <c:pt idx="4">
                  <c:v>1/18/2019</c:v>
                </c:pt>
                <c:pt idx="5">
                  <c:v>1/20/2019</c:v>
                </c:pt>
                <c:pt idx="6">
                  <c:v>1/22/2019</c:v>
                </c:pt>
                <c:pt idx="7">
                  <c:v>1/27/2019</c:v>
                </c:pt>
                <c:pt idx="8">
                  <c:v>1/29/2019</c:v>
                </c:pt>
                <c:pt idx="9">
                  <c:v>2/3/2019</c:v>
                </c:pt>
                <c:pt idx="10">
                  <c:v>2/5/2019</c:v>
                </c:pt>
                <c:pt idx="11">
                  <c:v>2/7/2019</c:v>
                </c:pt>
                <c:pt idx="12">
                  <c:v>2/12/2019</c:v>
                </c:pt>
                <c:pt idx="13">
                  <c:v>2/14/2019</c:v>
                </c:pt>
                <c:pt idx="14">
                  <c:v>2/16/2019</c:v>
                </c:pt>
                <c:pt idx="15">
                  <c:v>2/19/2019</c:v>
                </c:pt>
                <c:pt idx="16">
                  <c:v>2/21/2019</c:v>
                </c:pt>
                <c:pt idx="17">
                  <c:v>2/28/2019</c:v>
                </c:pt>
                <c:pt idx="18">
                  <c:v>3/2/2019</c:v>
                </c:pt>
                <c:pt idx="19">
                  <c:v>3/7/2019</c:v>
                </c:pt>
                <c:pt idx="20">
                  <c:v>3/9/2019</c:v>
                </c:pt>
                <c:pt idx="21">
                  <c:v>3/16/2019</c:v>
                </c:pt>
                <c:pt idx="22">
                  <c:v>3/18/2019</c:v>
                </c:pt>
                <c:pt idx="23">
                  <c:v>3/23/2019</c:v>
                </c:pt>
                <c:pt idx="24">
                  <c:v>3/25/2019</c:v>
                </c:pt>
                <c:pt idx="25">
                  <c:v>4/1/2019</c:v>
                </c:pt>
                <c:pt idx="26">
                  <c:v>4/3/2019</c:v>
                </c:pt>
                <c:pt idx="27">
                  <c:v>4/10/2019</c:v>
                </c:pt>
                <c:pt idx="28">
                  <c:v>4/17/2019</c:v>
                </c:pt>
                <c:pt idx="29">
                  <c:v>4/19/2019</c:v>
                </c:pt>
                <c:pt idx="30">
                  <c:v>4/26/2019</c:v>
                </c:pt>
                <c:pt idx="31">
                  <c:v>5/3/2019</c:v>
                </c:pt>
                <c:pt idx="32">
                  <c:v>5/5/2019</c:v>
                </c:pt>
                <c:pt idx="33">
                  <c:v>5/12/2019</c:v>
                </c:pt>
                <c:pt idx="34">
                  <c:v>5/19/2019</c:v>
                </c:pt>
                <c:pt idx="35">
                  <c:v>5/21/2019</c:v>
                </c:pt>
                <c:pt idx="36">
                  <c:v>5/28/2019</c:v>
                </c:pt>
                <c:pt idx="37">
                  <c:v>6/4/2019</c:v>
                </c:pt>
                <c:pt idx="38">
                  <c:v>6/6/2019</c:v>
                </c:pt>
                <c:pt idx="39">
                  <c:v>6/13/2019</c:v>
                </c:pt>
                <c:pt idx="40">
                  <c:v>6/19/2019</c:v>
                </c:pt>
                <c:pt idx="41">
                  <c:v>6/20/2019</c:v>
                </c:pt>
                <c:pt idx="42">
                  <c:v>6/22/2019</c:v>
                </c:pt>
                <c:pt idx="43">
                  <c:v>6/29/2019</c:v>
                </c:pt>
                <c:pt idx="44">
                  <c:v>7/6/2019</c:v>
                </c:pt>
                <c:pt idx="45">
                  <c:v>7/8/2019</c:v>
                </c:pt>
                <c:pt idx="46">
                  <c:v>7/9/2019</c:v>
                </c:pt>
                <c:pt idx="47">
                  <c:v>7/15/2019</c:v>
                </c:pt>
                <c:pt idx="48">
                  <c:v>7/22/2019</c:v>
                </c:pt>
                <c:pt idx="49">
                  <c:v>7/24/2019</c:v>
                </c:pt>
                <c:pt idx="50">
                  <c:v>7/25/2019</c:v>
                </c:pt>
                <c:pt idx="51">
                  <c:v>8/18/2019</c:v>
                </c:pt>
                <c:pt idx="52">
                  <c:v>8/22/2019</c:v>
                </c:pt>
                <c:pt idx="53">
                  <c:v>8/23/2019</c:v>
                </c:pt>
                <c:pt idx="54">
                  <c:v>8/24/2019</c:v>
                </c:pt>
                <c:pt idx="55">
                  <c:v>8/25/2019</c:v>
                </c:pt>
                <c:pt idx="56">
                  <c:v>9/1/2019</c:v>
                </c:pt>
                <c:pt idx="57">
                  <c:v>9/7/2019</c:v>
                </c:pt>
                <c:pt idx="58">
                  <c:v>9/8/2019</c:v>
                </c:pt>
                <c:pt idx="59">
                  <c:v>9/17/2019</c:v>
                </c:pt>
                <c:pt idx="60">
                  <c:v>9/24/2019</c:v>
                </c:pt>
                <c:pt idx="61">
                  <c:v>9/25/2019</c:v>
                </c:pt>
                <c:pt idx="62">
                  <c:v>10/1/2019</c:v>
                </c:pt>
                <c:pt idx="63">
                  <c:v>10/3/2019</c:v>
                </c:pt>
                <c:pt idx="64">
                  <c:v>10/10/2019</c:v>
                </c:pt>
                <c:pt idx="65">
                  <c:v>10/12/2019</c:v>
                </c:pt>
                <c:pt idx="66">
                  <c:v>10/17/2019</c:v>
                </c:pt>
                <c:pt idx="67">
                  <c:v>10/19/2019</c:v>
                </c:pt>
                <c:pt idx="68">
                  <c:v>10/26/2019</c:v>
                </c:pt>
                <c:pt idx="69">
                  <c:v>11/4/2019</c:v>
                </c:pt>
                <c:pt idx="70">
                  <c:v>11/11/2019</c:v>
                </c:pt>
                <c:pt idx="71">
                  <c:v>11/13/2019</c:v>
                </c:pt>
                <c:pt idx="72">
                  <c:v>11/18/2019</c:v>
                </c:pt>
                <c:pt idx="73">
                  <c:v>11/20/2019</c:v>
                </c:pt>
                <c:pt idx="74">
                  <c:v>11/27/2019</c:v>
                </c:pt>
                <c:pt idx="75">
                  <c:v>11/29/2019</c:v>
                </c:pt>
                <c:pt idx="76">
                  <c:v>12/4/2019</c:v>
                </c:pt>
                <c:pt idx="77">
                  <c:v>12/6/2019</c:v>
                </c:pt>
                <c:pt idx="78">
                  <c:v>12/12/2019</c:v>
                </c:pt>
                <c:pt idx="79">
                  <c:v>12/13/2019</c:v>
                </c:pt>
                <c:pt idx="80">
                  <c:v>12/15/2019</c:v>
                </c:pt>
                <c:pt idx="81">
                  <c:v>12/20/2019</c:v>
                </c:pt>
                <c:pt idx="82">
                  <c:v>12/22/2019</c:v>
                </c:pt>
                <c:pt idx="83">
                  <c:v>12/26/2019</c:v>
                </c:pt>
                <c:pt idx="84">
                  <c:v>12/28/2019</c:v>
                </c:pt>
                <c:pt idx="85">
                  <c:v>12/29/2019</c:v>
                </c:pt>
                <c:pt idx="86">
                  <c:v>12/31/2019</c:v>
                </c:pt>
                <c:pt idx="87">
                  <c:v>1/5/2020</c:v>
                </c:pt>
                <c:pt idx="88">
                  <c:v>1/7/2020</c:v>
                </c:pt>
                <c:pt idx="89">
                  <c:v>1/14/2020</c:v>
                </c:pt>
                <c:pt idx="90">
                  <c:v>1/16/2020</c:v>
                </c:pt>
                <c:pt idx="91">
                  <c:v>1/18/2020</c:v>
                </c:pt>
                <c:pt idx="92">
                  <c:v>1/20/2020</c:v>
                </c:pt>
                <c:pt idx="93">
                  <c:v>1/21/2020</c:v>
                </c:pt>
                <c:pt idx="94">
                  <c:v>1/23/2020</c:v>
                </c:pt>
                <c:pt idx="95">
                  <c:v>1/30/2020</c:v>
                </c:pt>
                <c:pt idx="96">
                  <c:v>2/1/2020</c:v>
                </c:pt>
                <c:pt idx="97">
                  <c:v>2/6/2020</c:v>
                </c:pt>
                <c:pt idx="98">
                  <c:v>2/8/2020</c:v>
                </c:pt>
                <c:pt idx="99">
                  <c:v>2/15/2020</c:v>
                </c:pt>
                <c:pt idx="100">
                  <c:v>2/17/2020</c:v>
                </c:pt>
                <c:pt idx="101">
                  <c:v>2/21/2020</c:v>
                </c:pt>
                <c:pt idx="102">
                  <c:v>2/22/2020</c:v>
                </c:pt>
                <c:pt idx="103">
                  <c:v>2/24/2020</c:v>
                </c:pt>
                <c:pt idx="104">
                  <c:v>3/2/2020</c:v>
                </c:pt>
                <c:pt idx="105">
                  <c:v>3/4/2020</c:v>
                </c:pt>
                <c:pt idx="106">
                  <c:v>3/9/2020</c:v>
                </c:pt>
                <c:pt idx="107">
                  <c:v>3/11/2020</c:v>
                </c:pt>
                <c:pt idx="108">
                  <c:v>3/18/2020</c:v>
                </c:pt>
                <c:pt idx="109">
                  <c:v>3/20/2020</c:v>
                </c:pt>
                <c:pt idx="110">
                  <c:v>3/27/2020</c:v>
                </c:pt>
                <c:pt idx="111">
                  <c:v>4/3/2020</c:v>
                </c:pt>
                <c:pt idx="112">
                  <c:v>4/5/2020</c:v>
                </c:pt>
                <c:pt idx="113">
                  <c:v>4/12/2020</c:v>
                </c:pt>
                <c:pt idx="114">
                  <c:v>4/19/2020</c:v>
                </c:pt>
                <c:pt idx="115">
                  <c:v>4/20/2020</c:v>
                </c:pt>
                <c:pt idx="116">
                  <c:v>4/21/2020</c:v>
                </c:pt>
                <c:pt idx="117">
                  <c:v>4/26/2020</c:v>
                </c:pt>
                <c:pt idx="118">
                  <c:v>4/28/2020</c:v>
                </c:pt>
                <c:pt idx="119">
                  <c:v>5/5/2020</c:v>
                </c:pt>
                <c:pt idx="120">
                  <c:v>5/7/2020</c:v>
                </c:pt>
                <c:pt idx="121">
                  <c:v>5/13/2020</c:v>
                </c:pt>
                <c:pt idx="122">
                  <c:v>5/14/2020</c:v>
                </c:pt>
                <c:pt idx="123">
                  <c:v>5/21/2020</c:v>
                </c:pt>
                <c:pt idx="124">
                  <c:v>5/23/2020</c:v>
                </c:pt>
                <c:pt idx="125">
                  <c:v>5/30/2020</c:v>
                </c:pt>
                <c:pt idx="126">
                  <c:v>6/6/2020</c:v>
                </c:pt>
                <c:pt idx="127">
                  <c:v>6/8/2020</c:v>
                </c:pt>
                <c:pt idx="128">
                  <c:v>6/15/2020</c:v>
                </c:pt>
                <c:pt idx="129">
                  <c:v>6/22/2020</c:v>
                </c:pt>
                <c:pt idx="130">
                  <c:v>6/24/2020</c:v>
                </c:pt>
                <c:pt idx="131">
                  <c:v>7/1/2020</c:v>
                </c:pt>
                <c:pt idx="132">
                  <c:v>7/8/2020</c:v>
                </c:pt>
                <c:pt idx="133">
                  <c:v>7/10/2020</c:v>
                </c:pt>
                <c:pt idx="134">
                  <c:v>7/17/2020</c:v>
                </c:pt>
                <c:pt idx="135">
                  <c:v>7/18/2020</c:v>
                </c:pt>
                <c:pt idx="136">
                  <c:v>7/19/2020</c:v>
                </c:pt>
                <c:pt idx="137">
                  <c:v>7/24/2020</c:v>
                </c:pt>
                <c:pt idx="138">
                  <c:v>7/25/2020</c:v>
                </c:pt>
                <c:pt idx="139">
                  <c:v>7/26/2020</c:v>
                </c:pt>
                <c:pt idx="140">
                  <c:v>7/31/2020</c:v>
                </c:pt>
                <c:pt idx="141">
                  <c:v>8/2/2020</c:v>
                </c:pt>
                <c:pt idx="142">
                  <c:v>8/10/2020</c:v>
                </c:pt>
                <c:pt idx="143">
                  <c:v>8/11/2020</c:v>
                </c:pt>
                <c:pt idx="144">
                  <c:v>8/19/2020</c:v>
                </c:pt>
                <c:pt idx="145">
                  <c:v>8/25/2020</c:v>
                </c:pt>
                <c:pt idx="146">
                  <c:v>8/27/2020</c:v>
                </c:pt>
                <c:pt idx="147">
                  <c:v>9/3/2020</c:v>
                </c:pt>
                <c:pt idx="148">
                  <c:v>9/4/2020</c:v>
                </c:pt>
                <c:pt idx="149">
                  <c:v>9/10/2020</c:v>
                </c:pt>
                <c:pt idx="150">
                  <c:v>9/12/2020</c:v>
                </c:pt>
                <c:pt idx="151">
                  <c:v>9/19/2020</c:v>
                </c:pt>
                <c:pt idx="152">
                  <c:v>9/26/2020</c:v>
                </c:pt>
                <c:pt idx="153">
                  <c:v>9/28/2020</c:v>
                </c:pt>
                <c:pt idx="154">
                  <c:v>10/3/2020</c:v>
                </c:pt>
                <c:pt idx="155">
                  <c:v>10/5/2020</c:v>
                </c:pt>
                <c:pt idx="156">
                  <c:v>10/12/2020</c:v>
                </c:pt>
                <c:pt idx="157">
                  <c:v>10/14/2020</c:v>
                </c:pt>
                <c:pt idx="158">
                  <c:v>10/19/2020</c:v>
                </c:pt>
                <c:pt idx="159">
                  <c:v>10/21/2020</c:v>
                </c:pt>
                <c:pt idx="160">
                  <c:v>10/28/2020</c:v>
                </c:pt>
                <c:pt idx="161">
                  <c:v>10/30/2020</c:v>
                </c:pt>
                <c:pt idx="162">
                  <c:v>11/4/2020</c:v>
                </c:pt>
                <c:pt idx="163">
                  <c:v>11/6/2020</c:v>
                </c:pt>
                <c:pt idx="164">
                  <c:v>11/13/2020</c:v>
                </c:pt>
                <c:pt idx="165">
                  <c:v>11/15/2020</c:v>
                </c:pt>
                <c:pt idx="166">
                  <c:v>11/20/2020</c:v>
                </c:pt>
                <c:pt idx="167">
                  <c:v>11/22/2020</c:v>
                </c:pt>
                <c:pt idx="168">
                  <c:v>11/29/2020</c:v>
                </c:pt>
                <c:pt idx="169">
                  <c:v>12/1/2020</c:v>
                </c:pt>
                <c:pt idx="170">
                  <c:v>12/6/2020</c:v>
                </c:pt>
                <c:pt idx="171">
                  <c:v>12/8/2020</c:v>
                </c:pt>
                <c:pt idx="172">
                  <c:v>12/15/2020</c:v>
                </c:pt>
                <c:pt idx="173">
                  <c:v>12/17/2020</c:v>
                </c:pt>
                <c:pt idx="174">
                  <c:v>12/22/2020</c:v>
                </c:pt>
                <c:pt idx="175">
                  <c:v>12/24/2020</c:v>
                </c:pt>
                <c:pt idx="176">
                  <c:v>12/31/2020</c:v>
                </c:pt>
                <c:pt idx="177">
                  <c:v>1/2/2021</c:v>
                </c:pt>
                <c:pt idx="178">
                  <c:v>1/6/2021</c:v>
                </c:pt>
                <c:pt idx="179">
                  <c:v>1/7/2021</c:v>
                </c:pt>
                <c:pt idx="180">
                  <c:v>1/9/2021</c:v>
                </c:pt>
                <c:pt idx="181">
                  <c:v>1/16/2021</c:v>
                </c:pt>
                <c:pt idx="182">
                  <c:v>1/18/2021</c:v>
                </c:pt>
                <c:pt idx="183">
                  <c:v>1/23/2021</c:v>
                </c:pt>
                <c:pt idx="184">
                  <c:v>1/25/2021</c:v>
                </c:pt>
                <c:pt idx="185">
                  <c:v>2/1/2021</c:v>
                </c:pt>
                <c:pt idx="186">
                  <c:v>2/3/2021</c:v>
                </c:pt>
                <c:pt idx="187">
                  <c:v>2/8/2021</c:v>
                </c:pt>
                <c:pt idx="188">
                  <c:v>2/10/2021</c:v>
                </c:pt>
                <c:pt idx="189">
                  <c:v>2/17/2021</c:v>
                </c:pt>
                <c:pt idx="190">
                  <c:v>2/19/2021</c:v>
                </c:pt>
                <c:pt idx="191">
                  <c:v>2/24/2021</c:v>
                </c:pt>
                <c:pt idx="192">
                  <c:v>2/26/2021</c:v>
                </c:pt>
                <c:pt idx="193">
                  <c:v>3/5/2021</c:v>
                </c:pt>
                <c:pt idx="194">
                  <c:v>3/7/2021</c:v>
                </c:pt>
                <c:pt idx="195">
                  <c:v>3/12/2021</c:v>
                </c:pt>
                <c:pt idx="196">
                  <c:v>3/14/2021</c:v>
                </c:pt>
                <c:pt idx="197">
                  <c:v>3/21/2021</c:v>
                </c:pt>
                <c:pt idx="198">
                  <c:v>3/23/2021</c:v>
                </c:pt>
                <c:pt idx="199">
                  <c:v>3/30/2021</c:v>
                </c:pt>
                <c:pt idx="200">
                  <c:v>4/6/2021</c:v>
                </c:pt>
                <c:pt idx="201">
                  <c:v>4/8/2021</c:v>
                </c:pt>
                <c:pt idx="202">
                  <c:v>4/15/2021</c:v>
                </c:pt>
                <c:pt idx="203">
                  <c:v>4/22/2021</c:v>
                </c:pt>
                <c:pt idx="204">
                  <c:v>4/24/2021</c:v>
                </c:pt>
                <c:pt idx="205">
                  <c:v>5/1/2021</c:v>
                </c:pt>
                <c:pt idx="206">
                  <c:v>5/8/2021</c:v>
                </c:pt>
                <c:pt idx="207">
                  <c:v>5/10/2021</c:v>
                </c:pt>
                <c:pt idx="208">
                  <c:v>5/17/2021</c:v>
                </c:pt>
                <c:pt idx="209">
                  <c:v>5/19/2021</c:v>
                </c:pt>
                <c:pt idx="210">
                  <c:v>5/24/2021</c:v>
                </c:pt>
                <c:pt idx="211">
                  <c:v>5/26/2021</c:v>
                </c:pt>
                <c:pt idx="212">
                  <c:v>6/2/2021</c:v>
                </c:pt>
                <c:pt idx="213">
                  <c:v>6/9/2021</c:v>
                </c:pt>
                <c:pt idx="214">
                  <c:v>6/11/2021</c:v>
                </c:pt>
                <c:pt idx="215">
                  <c:v>6/18/2021</c:v>
                </c:pt>
                <c:pt idx="216">
                  <c:v>6/25/2021</c:v>
                </c:pt>
                <c:pt idx="217">
                  <c:v>6/27/2021</c:v>
                </c:pt>
                <c:pt idx="218">
                  <c:v>7/4/2021</c:v>
                </c:pt>
                <c:pt idx="219">
                  <c:v>7/11/2021</c:v>
                </c:pt>
                <c:pt idx="220">
                  <c:v>7/12/2021</c:v>
                </c:pt>
                <c:pt idx="221">
                  <c:v>7/13/2021</c:v>
                </c:pt>
                <c:pt idx="222">
                  <c:v>7/19/2021</c:v>
                </c:pt>
                <c:pt idx="223">
                  <c:v>8/9/2021</c:v>
                </c:pt>
                <c:pt idx="224">
                  <c:v>8/12/2021</c:v>
                </c:pt>
                <c:pt idx="225">
                  <c:v>8/14/2021</c:v>
                </c:pt>
                <c:pt idx="226">
                  <c:v>8/28/2021</c:v>
                </c:pt>
                <c:pt idx="227">
                  <c:v>8/29/2021</c:v>
                </c:pt>
                <c:pt idx="228">
                  <c:v>9/6/2021</c:v>
                </c:pt>
                <c:pt idx="229">
                  <c:v>9/7/2021</c:v>
                </c:pt>
                <c:pt idx="230">
                  <c:v>9/13/2021</c:v>
                </c:pt>
                <c:pt idx="231">
                  <c:v>9/15/2021</c:v>
                </c:pt>
                <c:pt idx="232">
                  <c:v>9/20/2021</c:v>
                </c:pt>
                <c:pt idx="233">
                  <c:v>10/1/2021</c:v>
                </c:pt>
                <c:pt idx="234">
                  <c:v>10/6/2021</c:v>
                </c:pt>
                <c:pt idx="235">
                  <c:v>10/8/2021</c:v>
                </c:pt>
                <c:pt idx="236">
                  <c:v>10/15/2021</c:v>
                </c:pt>
                <c:pt idx="237">
                  <c:v>10/17/2021</c:v>
                </c:pt>
                <c:pt idx="238">
                  <c:v>10/22/2021</c:v>
                </c:pt>
                <c:pt idx="239">
                  <c:v>10/24/2021</c:v>
                </c:pt>
                <c:pt idx="240">
                  <c:v>10/31/2021</c:v>
                </c:pt>
                <c:pt idx="241">
                  <c:v>11/2/2021</c:v>
                </c:pt>
                <c:pt idx="242">
                  <c:v>11/7/2021</c:v>
                </c:pt>
                <c:pt idx="243">
                  <c:v>11/9/2021</c:v>
                </c:pt>
                <c:pt idx="244">
                  <c:v>11/16/2021</c:v>
                </c:pt>
                <c:pt idx="245">
                  <c:v>11/23/2021</c:v>
                </c:pt>
                <c:pt idx="246">
                  <c:v>11/25/2021</c:v>
                </c:pt>
                <c:pt idx="247">
                  <c:v>12/4/2021</c:v>
                </c:pt>
                <c:pt idx="248">
                  <c:v>12/9/2021</c:v>
                </c:pt>
                <c:pt idx="249">
                  <c:v>12/11/2021</c:v>
                </c:pt>
                <c:pt idx="250">
                  <c:v>12/18/2021</c:v>
                </c:pt>
                <c:pt idx="251">
                  <c:v>12/20/2021</c:v>
                </c:pt>
                <c:pt idx="252">
                  <c:v>12/25/2021</c:v>
                </c:pt>
                <c:pt idx="253">
                  <c:v>12/27/2021</c:v>
                </c:pt>
                <c:pt idx="254">
                  <c:v>1/3/2022</c:v>
                </c:pt>
                <c:pt idx="255">
                  <c:v>1/5/2022</c:v>
                </c:pt>
                <c:pt idx="256">
                  <c:v>1/7/2022</c:v>
                </c:pt>
                <c:pt idx="257">
                  <c:v>1/9/2022</c:v>
                </c:pt>
                <c:pt idx="258">
                  <c:v>1/10/2022</c:v>
                </c:pt>
                <c:pt idx="259">
                  <c:v>1/12/2022</c:v>
                </c:pt>
                <c:pt idx="260">
                  <c:v>1/14/2022</c:v>
                </c:pt>
                <c:pt idx="261">
                  <c:v>1/16/2022</c:v>
                </c:pt>
                <c:pt idx="262">
                  <c:v>1/19/2022</c:v>
                </c:pt>
                <c:pt idx="263">
                  <c:v>1/21/2022</c:v>
                </c:pt>
                <c:pt idx="264">
                  <c:v>1/23/2022</c:v>
                </c:pt>
                <c:pt idx="265">
                  <c:v>1/26/2022</c:v>
                </c:pt>
                <c:pt idx="266">
                  <c:v>1/28/2022</c:v>
                </c:pt>
                <c:pt idx="267">
                  <c:v>2/3/2022</c:v>
                </c:pt>
                <c:pt idx="268">
                  <c:v>2/4/2022</c:v>
                </c:pt>
                <c:pt idx="269">
                  <c:v>2/6/2022</c:v>
                </c:pt>
                <c:pt idx="270">
                  <c:v>2/11/2022</c:v>
                </c:pt>
                <c:pt idx="271">
                  <c:v>2/13/2022</c:v>
                </c:pt>
                <c:pt idx="272">
                  <c:v>2/20/2022</c:v>
                </c:pt>
                <c:pt idx="273">
                  <c:v>2/22/2022</c:v>
                </c:pt>
                <c:pt idx="274">
                  <c:v>2/27/2022</c:v>
                </c:pt>
                <c:pt idx="275">
                  <c:v>3/1/2022</c:v>
                </c:pt>
                <c:pt idx="276">
                  <c:v>3/8/2022</c:v>
                </c:pt>
                <c:pt idx="277">
                  <c:v>3/10/2022</c:v>
                </c:pt>
                <c:pt idx="278">
                  <c:v>3/15/2022</c:v>
                </c:pt>
                <c:pt idx="279">
                  <c:v>3/17/2022</c:v>
                </c:pt>
                <c:pt idx="280">
                  <c:v>3/24/2022</c:v>
                </c:pt>
                <c:pt idx="281">
                  <c:v>3/26/2022</c:v>
                </c:pt>
                <c:pt idx="282">
                  <c:v>4/17/2022</c:v>
                </c:pt>
                <c:pt idx="283">
                  <c:v>4/18/2022</c:v>
                </c:pt>
                <c:pt idx="284">
                  <c:v>4/25/2022</c:v>
                </c:pt>
                <c:pt idx="285">
                  <c:v>4/27/2022</c:v>
                </c:pt>
                <c:pt idx="286">
                  <c:v>5/4/2022</c:v>
                </c:pt>
                <c:pt idx="287">
                  <c:v>5/11/2022</c:v>
                </c:pt>
                <c:pt idx="288">
                  <c:v>5/13/2022</c:v>
                </c:pt>
                <c:pt idx="289">
                  <c:v>5/20/2022</c:v>
                </c:pt>
                <c:pt idx="290">
                  <c:v>5/27/2022</c:v>
                </c:pt>
                <c:pt idx="291">
                  <c:v>5/29/2022</c:v>
                </c:pt>
                <c:pt idx="292">
                  <c:v>6/5/2022</c:v>
                </c:pt>
                <c:pt idx="293">
                  <c:v>6/12/2022</c:v>
                </c:pt>
                <c:pt idx="294">
                  <c:v>6/14/2022</c:v>
                </c:pt>
                <c:pt idx="295">
                  <c:v>6/19/2022</c:v>
                </c:pt>
                <c:pt idx="296">
                  <c:v>6/21/2022</c:v>
                </c:pt>
                <c:pt idx="297">
                  <c:v>6/28/2022</c:v>
                </c:pt>
                <c:pt idx="298">
                  <c:v>6/30/2022</c:v>
                </c:pt>
                <c:pt idx="299">
                  <c:v>7/7/2022</c:v>
                </c:pt>
                <c:pt idx="300">
                  <c:v>7/16/2022</c:v>
                </c:pt>
                <c:pt idx="301">
                  <c:v>7/29/2022</c:v>
                </c:pt>
                <c:pt idx="302">
                  <c:v>7/30/2022</c:v>
                </c:pt>
                <c:pt idx="303">
                  <c:v>8/7/2022</c:v>
                </c:pt>
                <c:pt idx="304">
                  <c:v>8/8/2022</c:v>
                </c:pt>
                <c:pt idx="305">
                  <c:v>8/14/2022</c:v>
                </c:pt>
                <c:pt idx="306">
                  <c:v>10/6/2004</c:v>
                </c:pt>
                <c:pt idx="307">
                  <c:v>10/17/2004</c:v>
                </c:pt>
                <c:pt idx="308">
                  <c:v>11/18/2004</c:v>
                </c:pt>
                <c:pt idx="309">
                  <c:v>12/20/2004</c:v>
                </c:pt>
                <c:pt idx="310">
                  <c:v>12/30/2004</c:v>
                </c:pt>
                <c:pt idx="311">
                  <c:v>12/31/2004</c:v>
                </c:pt>
                <c:pt idx="312">
                  <c:v>1/21/2005</c:v>
                </c:pt>
                <c:pt idx="313">
                  <c:v>2/22/2005</c:v>
                </c:pt>
                <c:pt idx="314">
                  <c:v>3/26/2005</c:v>
                </c:pt>
                <c:pt idx="315">
                  <c:v>4/27/2005</c:v>
                </c:pt>
                <c:pt idx="316">
                  <c:v>5/29/2005</c:v>
                </c:pt>
                <c:pt idx="317">
                  <c:v>6/26/2005</c:v>
                </c:pt>
                <c:pt idx="318">
                  <c:v>6/30/2005</c:v>
                </c:pt>
                <c:pt idx="319">
                  <c:v>7/4/2005</c:v>
                </c:pt>
                <c:pt idx="320">
                  <c:v>7/5/2005</c:v>
                </c:pt>
                <c:pt idx="321">
                  <c:v>7/11/2005</c:v>
                </c:pt>
                <c:pt idx="322">
                  <c:v>7/12/2005</c:v>
                </c:pt>
                <c:pt idx="323">
                  <c:v>7/14/2005</c:v>
                </c:pt>
                <c:pt idx="324">
                  <c:v>7/16/2005</c:v>
                </c:pt>
                <c:pt idx="325">
                  <c:v>7/25/2005</c:v>
                </c:pt>
                <c:pt idx="326">
                  <c:v>8/1/2005</c:v>
                </c:pt>
                <c:pt idx="327">
                  <c:v>9/2/2005</c:v>
                </c:pt>
                <c:pt idx="328">
                  <c:v>9/14/2005</c:v>
                </c:pt>
                <c:pt idx="329">
                  <c:v>9/23/2005</c:v>
                </c:pt>
                <c:pt idx="330">
                  <c:v>9/25/2005</c:v>
                </c:pt>
                <c:pt idx="331">
                  <c:v>10/3/2005</c:v>
                </c:pt>
                <c:pt idx="332">
                  <c:v>10/4/2005</c:v>
                </c:pt>
                <c:pt idx="333">
                  <c:v>11/5/2005</c:v>
                </c:pt>
                <c:pt idx="334">
                  <c:v>12/7/2005</c:v>
                </c:pt>
                <c:pt idx="335">
                  <c:v>1/8/2006</c:v>
                </c:pt>
                <c:pt idx="336">
                  <c:v>2/9/2006</c:v>
                </c:pt>
                <c:pt idx="337">
                  <c:v>2/28/2006</c:v>
                </c:pt>
                <c:pt idx="338">
                  <c:v>6/2/2006</c:v>
                </c:pt>
                <c:pt idx="339">
                  <c:v>6/17/2006</c:v>
                </c:pt>
                <c:pt idx="340">
                  <c:v>7/12/2006</c:v>
                </c:pt>
                <c:pt idx="341">
                  <c:v>7/19/2006</c:v>
                </c:pt>
                <c:pt idx="342">
                  <c:v>7/27/2006</c:v>
                </c:pt>
                <c:pt idx="343">
                  <c:v>7/28/2006</c:v>
                </c:pt>
                <c:pt idx="344">
                  <c:v>8/20/2006</c:v>
                </c:pt>
                <c:pt idx="345">
                  <c:v>8/22/2006</c:v>
                </c:pt>
                <c:pt idx="346">
                  <c:v>9/1/2006</c:v>
                </c:pt>
                <c:pt idx="347">
                  <c:v>9/21/2006</c:v>
                </c:pt>
                <c:pt idx="348">
                  <c:v>10/23/2006</c:v>
                </c:pt>
                <c:pt idx="349">
                  <c:v>11/24/2006</c:v>
                </c:pt>
                <c:pt idx="350">
                  <c:v>12/26/2006</c:v>
                </c:pt>
                <c:pt idx="351">
                  <c:v>1/27/2007</c:v>
                </c:pt>
                <c:pt idx="352">
                  <c:v>2/28/2007</c:v>
                </c:pt>
                <c:pt idx="353">
                  <c:v>4/1/2007</c:v>
                </c:pt>
                <c:pt idx="354">
                  <c:v>5/3/2007</c:v>
                </c:pt>
                <c:pt idx="355">
                  <c:v>6/4/2007</c:v>
                </c:pt>
                <c:pt idx="356">
                  <c:v>7/6/2007</c:v>
                </c:pt>
                <c:pt idx="357">
                  <c:v>7/7/2007</c:v>
                </c:pt>
                <c:pt idx="358">
                  <c:v>8/7/2007</c:v>
                </c:pt>
                <c:pt idx="359">
                  <c:v>8/12/2007</c:v>
                </c:pt>
                <c:pt idx="360">
                  <c:v>8/14/2007</c:v>
                </c:pt>
                <c:pt idx="361">
                  <c:v>9/8/2007</c:v>
                </c:pt>
                <c:pt idx="362">
                  <c:v>9/25/2007</c:v>
                </c:pt>
                <c:pt idx="363">
                  <c:v>10/10/2007</c:v>
                </c:pt>
                <c:pt idx="364">
                  <c:v>11/11/2007</c:v>
                </c:pt>
                <c:pt idx="365">
                  <c:v>12/13/2007</c:v>
                </c:pt>
                <c:pt idx="366">
                  <c:v>1/14/2008</c:v>
                </c:pt>
                <c:pt idx="367">
                  <c:v>2/15/2008</c:v>
                </c:pt>
                <c:pt idx="368">
                  <c:v>3/18/2008</c:v>
                </c:pt>
                <c:pt idx="369">
                  <c:v>4/19/2008</c:v>
                </c:pt>
                <c:pt idx="370">
                  <c:v>5/21/2008</c:v>
                </c:pt>
                <c:pt idx="371">
                  <c:v>6/17/2008</c:v>
                </c:pt>
                <c:pt idx="372">
                  <c:v>6/22/2008</c:v>
                </c:pt>
                <c:pt idx="373">
                  <c:v>6/27/2008</c:v>
                </c:pt>
                <c:pt idx="374">
                  <c:v>7/6/2008</c:v>
                </c:pt>
                <c:pt idx="375">
                  <c:v>7/12/2008</c:v>
                </c:pt>
                <c:pt idx="376">
                  <c:v>7/13/2008</c:v>
                </c:pt>
                <c:pt idx="377">
                  <c:v>7/24/2008</c:v>
                </c:pt>
                <c:pt idx="378">
                  <c:v>7/31/2008</c:v>
                </c:pt>
                <c:pt idx="379">
                  <c:v>8/1/2008</c:v>
                </c:pt>
                <c:pt idx="380">
                  <c:v>8/8/2008</c:v>
                </c:pt>
                <c:pt idx="381">
                  <c:v>8/12/2008</c:v>
                </c:pt>
                <c:pt idx="382">
                  <c:v>8/13/2008</c:v>
                </c:pt>
                <c:pt idx="383">
                  <c:v>8/14/2008</c:v>
                </c:pt>
                <c:pt idx="384">
                  <c:v>8/16/2008</c:v>
                </c:pt>
                <c:pt idx="385">
                  <c:v>8/20/2008</c:v>
                </c:pt>
                <c:pt idx="386">
                  <c:v>8/25/2008</c:v>
                </c:pt>
                <c:pt idx="387">
                  <c:v>9/11/2008</c:v>
                </c:pt>
                <c:pt idx="388">
                  <c:v>9/14/2008</c:v>
                </c:pt>
                <c:pt idx="389">
                  <c:v>9/25/2008</c:v>
                </c:pt>
                <c:pt idx="390">
                  <c:v>9/26/2008</c:v>
                </c:pt>
                <c:pt idx="391">
                  <c:v>9/27/2008</c:v>
                </c:pt>
                <c:pt idx="392">
                  <c:v>10/28/2008</c:v>
                </c:pt>
                <c:pt idx="393">
                  <c:v>11/29/2008</c:v>
                </c:pt>
                <c:pt idx="394">
                  <c:v>12/1/2008</c:v>
                </c:pt>
                <c:pt idx="395">
                  <c:v>12/31/2008</c:v>
                </c:pt>
                <c:pt idx="396">
                  <c:v>1/15/2009</c:v>
                </c:pt>
                <c:pt idx="397">
                  <c:v>1/26/2009</c:v>
                </c:pt>
                <c:pt idx="398">
                  <c:v>2/1/2009</c:v>
                </c:pt>
                <c:pt idx="399">
                  <c:v>3/5/2009</c:v>
                </c:pt>
                <c:pt idx="400">
                  <c:v>4/6/2009</c:v>
                </c:pt>
                <c:pt idx="401">
                  <c:v>4/26/2009</c:v>
                </c:pt>
                <c:pt idx="402">
                  <c:v>5/8/2009</c:v>
                </c:pt>
                <c:pt idx="403">
                  <c:v>5/12/2009</c:v>
                </c:pt>
                <c:pt idx="404">
                  <c:v>5/28/2009</c:v>
                </c:pt>
                <c:pt idx="405">
                  <c:v>6/9/2009</c:v>
                </c:pt>
                <c:pt idx="406">
                  <c:v>6/13/2009</c:v>
                </c:pt>
                <c:pt idx="407">
                  <c:v>6/29/2009</c:v>
                </c:pt>
                <c:pt idx="408">
                  <c:v>7/11/2009</c:v>
                </c:pt>
                <c:pt idx="409">
                  <c:v>7/15/2009</c:v>
                </c:pt>
                <c:pt idx="410">
                  <c:v>7/24/2009</c:v>
                </c:pt>
                <c:pt idx="411">
                  <c:v>7/27/2009</c:v>
                </c:pt>
                <c:pt idx="412">
                  <c:v>7/28/2009</c:v>
                </c:pt>
                <c:pt idx="413">
                  <c:v>7/31/2009</c:v>
                </c:pt>
                <c:pt idx="414">
                  <c:v>8/4/2009</c:v>
                </c:pt>
                <c:pt idx="415">
                  <c:v>8/12/2009</c:v>
                </c:pt>
                <c:pt idx="416">
                  <c:v>8/14/2009</c:v>
                </c:pt>
                <c:pt idx="417">
                  <c:v>8/15/2009</c:v>
                </c:pt>
                <c:pt idx="418">
                  <c:v>8/16/2009</c:v>
                </c:pt>
                <c:pt idx="419">
                  <c:v>8/25/2009</c:v>
                </c:pt>
                <c:pt idx="420">
                  <c:v>8/26/2009</c:v>
                </c:pt>
                <c:pt idx="421">
                  <c:v>8/29/2009</c:v>
                </c:pt>
                <c:pt idx="422">
                  <c:v>9/1/2009</c:v>
                </c:pt>
                <c:pt idx="423">
                  <c:v>9/8/2009</c:v>
                </c:pt>
                <c:pt idx="424">
                  <c:v>9/10/2009</c:v>
                </c:pt>
                <c:pt idx="425">
                  <c:v>9/13/2009</c:v>
                </c:pt>
                <c:pt idx="426">
                  <c:v>9/17/2009</c:v>
                </c:pt>
                <c:pt idx="427">
                  <c:v>9/26/2009</c:v>
                </c:pt>
                <c:pt idx="428">
                  <c:v>10/3/2009</c:v>
                </c:pt>
                <c:pt idx="429">
                  <c:v>10/10/2009</c:v>
                </c:pt>
                <c:pt idx="430">
                  <c:v>10/15/2009</c:v>
                </c:pt>
                <c:pt idx="431">
                  <c:v>10/19/2009</c:v>
                </c:pt>
                <c:pt idx="432">
                  <c:v>10/26/2009</c:v>
                </c:pt>
                <c:pt idx="433">
                  <c:v>11/4/2009</c:v>
                </c:pt>
                <c:pt idx="434">
                  <c:v>11/7/2009</c:v>
                </c:pt>
                <c:pt idx="435">
                  <c:v>11/11/2009</c:v>
                </c:pt>
                <c:pt idx="436">
                  <c:v>11/12/2009</c:v>
                </c:pt>
                <c:pt idx="437">
                  <c:v>11/16/2009</c:v>
                </c:pt>
                <c:pt idx="438">
                  <c:v>11/20/2009</c:v>
                </c:pt>
                <c:pt idx="439">
                  <c:v>11/27/2009</c:v>
                </c:pt>
                <c:pt idx="440">
                  <c:v>12/6/2009</c:v>
                </c:pt>
                <c:pt idx="441">
                  <c:v>12/13/2009</c:v>
                </c:pt>
                <c:pt idx="442">
                  <c:v>12/15/2009</c:v>
                </c:pt>
                <c:pt idx="443">
                  <c:v>12/18/2009</c:v>
                </c:pt>
                <c:pt idx="444">
                  <c:v>12/22/2009</c:v>
                </c:pt>
                <c:pt idx="445">
                  <c:v>12/29/2009</c:v>
                </c:pt>
                <c:pt idx="446">
                  <c:v>12/31/2009</c:v>
                </c:pt>
                <c:pt idx="447">
                  <c:v>1/3/2010</c:v>
                </c:pt>
                <c:pt idx="448">
                  <c:v>1/7/2010</c:v>
                </c:pt>
                <c:pt idx="449">
                  <c:v>1/10/2010</c:v>
                </c:pt>
                <c:pt idx="450">
                  <c:v>1/12/2010</c:v>
                </c:pt>
                <c:pt idx="451">
                  <c:v>1/14/2010</c:v>
                </c:pt>
                <c:pt idx="452">
                  <c:v>1/15/2010</c:v>
                </c:pt>
                <c:pt idx="453">
                  <c:v>1/16/2010</c:v>
                </c:pt>
                <c:pt idx="454">
                  <c:v>1/19/2010</c:v>
                </c:pt>
                <c:pt idx="455">
                  <c:v>1/23/2010</c:v>
                </c:pt>
                <c:pt idx="456">
                  <c:v>1/30/2010</c:v>
                </c:pt>
                <c:pt idx="457">
                  <c:v>2/1/2010</c:v>
                </c:pt>
                <c:pt idx="458">
                  <c:v>2/8/2010</c:v>
                </c:pt>
                <c:pt idx="459">
                  <c:v>2/15/2010</c:v>
                </c:pt>
                <c:pt idx="460">
                  <c:v>2/17/2010</c:v>
                </c:pt>
                <c:pt idx="461">
                  <c:v>2/20/2010</c:v>
                </c:pt>
                <c:pt idx="462">
                  <c:v>2/24/2010</c:v>
                </c:pt>
                <c:pt idx="463">
                  <c:v>3/3/2010</c:v>
                </c:pt>
                <c:pt idx="464">
                  <c:v>3/5/2010</c:v>
                </c:pt>
                <c:pt idx="465">
                  <c:v>3/12/2010</c:v>
                </c:pt>
                <c:pt idx="466">
                  <c:v>3/21/2010</c:v>
                </c:pt>
                <c:pt idx="467">
                  <c:v>3/24/2010</c:v>
                </c:pt>
                <c:pt idx="468">
                  <c:v>3/28/2010</c:v>
                </c:pt>
                <c:pt idx="469">
                  <c:v>4/6/2010</c:v>
                </c:pt>
                <c:pt idx="470">
                  <c:v>4/8/2010</c:v>
                </c:pt>
                <c:pt idx="471">
                  <c:v>4/13/2010</c:v>
                </c:pt>
                <c:pt idx="472">
                  <c:v>4/22/2010</c:v>
                </c:pt>
                <c:pt idx="473">
                  <c:v>4/25/2010</c:v>
                </c:pt>
                <c:pt idx="474">
                  <c:v>4/29/2010</c:v>
                </c:pt>
                <c:pt idx="475">
                  <c:v>5/8/2010</c:v>
                </c:pt>
                <c:pt idx="476">
                  <c:v>5/15/2010</c:v>
                </c:pt>
                <c:pt idx="477">
                  <c:v>5/24/2010</c:v>
                </c:pt>
                <c:pt idx="478">
                  <c:v>5/27/2010</c:v>
                </c:pt>
                <c:pt idx="479">
                  <c:v>5/31/2010</c:v>
                </c:pt>
                <c:pt idx="480">
                  <c:v>6/7/2010</c:v>
                </c:pt>
                <c:pt idx="481">
                  <c:v>6/9/2010</c:v>
                </c:pt>
                <c:pt idx="482">
                  <c:v>6/16/2010</c:v>
                </c:pt>
                <c:pt idx="483">
                  <c:v>6/25/2010</c:v>
                </c:pt>
                <c:pt idx="484">
                  <c:v>6/28/2010</c:v>
                </c:pt>
                <c:pt idx="485">
                  <c:v>7/2/2010</c:v>
                </c:pt>
                <c:pt idx="486">
                  <c:v>7/5/2010</c:v>
                </c:pt>
                <c:pt idx="487">
                  <c:v>7/11/2010</c:v>
                </c:pt>
                <c:pt idx="488">
                  <c:v>7/18/2010</c:v>
                </c:pt>
                <c:pt idx="489">
                  <c:v>7/19/2010</c:v>
                </c:pt>
                <c:pt idx="490">
                  <c:v>7/22/2010</c:v>
                </c:pt>
                <c:pt idx="491">
                  <c:v>7/25/2010</c:v>
                </c:pt>
                <c:pt idx="492">
                  <c:v>7/27/2010</c:v>
                </c:pt>
                <c:pt idx="493">
                  <c:v>7/30/2010</c:v>
                </c:pt>
                <c:pt idx="494">
                  <c:v>8/1/2010</c:v>
                </c:pt>
                <c:pt idx="495">
                  <c:v>8/3/2010</c:v>
                </c:pt>
                <c:pt idx="496">
                  <c:v>8/7/2010</c:v>
                </c:pt>
                <c:pt idx="497">
                  <c:v>8/12/2010</c:v>
                </c:pt>
                <c:pt idx="498">
                  <c:v>8/19/2010</c:v>
                </c:pt>
                <c:pt idx="499">
                  <c:v>8/21/2010</c:v>
                </c:pt>
                <c:pt idx="500">
                  <c:v>8/23/2010</c:v>
                </c:pt>
                <c:pt idx="501">
                  <c:v>8/28/2010</c:v>
                </c:pt>
                <c:pt idx="502">
                  <c:v>8/31/2010</c:v>
                </c:pt>
                <c:pt idx="503">
                  <c:v>9/1/2010</c:v>
                </c:pt>
                <c:pt idx="504">
                  <c:v>9/4/2010</c:v>
                </c:pt>
                <c:pt idx="505">
                  <c:v>9/5/2010</c:v>
                </c:pt>
                <c:pt idx="506">
                  <c:v>9/8/2010</c:v>
                </c:pt>
                <c:pt idx="507">
                  <c:v>9/13/2010</c:v>
                </c:pt>
                <c:pt idx="508">
                  <c:v>9/20/2010</c:v>
                </c:pt>
                <c:pt idx="509">
                  <c:v>9/29/2010</c:v>
                </c:pt>
                <c:pt idx="510">
                  <c:v>10/2/2010</c:v>
                </c:pt>
                <c:pt idx="511">
                  <c:v>10/6/2010</c:v>
                </c:pt>
                <c:pt idx="512">
                  <c:v>10/13/2010</c:v>
                </c:pt>
                <c:pt idx="513">
                  <c:v>10/15/2010</c:v>
                </c:pt>
                <c:pt idx="514">
                  <c:v>10/22/2010</c:v>
                </c:pt>
                <c:pt idx="515">
                  <c:v>10/29/2010</c:v>
                </c:pt>
                <c:pt idx="516">
                  <c:v>10/31/2010</c:v>
                </c:pt>
                <c:pt idx="517">
                  <c:v>11/3/2010</c:v>
                </c:pt>
                <c:pt idx="518">
                  <c:v>11/7/2010</c:v>
                </c:pt>
                <c:pt idx="519">
                  <c:v>11/11/2010</c:v>
                </c:pt>
                <c:pt idx="520">
                  <c:v>11/14/2010</c:v>
                </c:pt>
                <c:pt idx="521">
                  <c:v>11/16/2010</c:v>
                </c:pt>
                <c:pt idx="522">
                  <c:v>11/22/2010</c:v>
                </c:pt>
                <c:pt idx="523">
                  <c:v>11/23/2010</c:v>
                </c:pt>
                <c:pt idx="524">
                  <c:v>11/24/2010</c:v>
                </c:pt>
                <c:pt idx="525">
                  <c:v>11/30/2010</c:v>
                </c:pt>
                <c:pt idx="526">
                  <c:v>12/2/2010</c:v>
                </c:pt>
                <c:pt idx="527">
                  <c:v>12/5/2010</c:v>
                </c:pt>
                <c:pt idx="528">
                  <c:v>12/9/2010</c:v>
                </c:pt>
                <c:pt idx="529">
                  <c:v>12/18/2010</c:v>
                </c:pt>
                <c:pt idx="530">
                  <c:v>12/25/2010</c:v>
                </c:pt>
                <c:pt idx="531">
                  <c:v>12/30/2010</c:v>
                </c:pt>
                <c:pt idx="532">
                  <c:v>1/3/2011</c:v>
                </c:pt>
                <c:pt idx="533">
                  <c:v>1/4/2011</c:v>
                </c:pt>
                <c:pt idx="534">
                  <c:v>1/6/2011</c:v>
                </c:pt>
                <c:pt idx="535">
                  <c:v>1/10/2011</c:v>
                </c:pt>
                <c:pt idx="536">
                  <c:v>1/19/2011</c:v>
                </c:pt>
                <c:pt idx="537">
                  <c:v>1/26/2011</c:v>
                </c:pt>
                <c:pt idx="538">
                  <c:v>2/4/2011</c:v>
                </c:pt>
                <c:pt idx="539">
                  <c:v>2/7/2011</c:v>
                </c:pt>
                <c:pt idx="540">
                  <c:v>2/11/2011</c:v>
                </c:pt>
                <c:pt idx="541">
                  <c:v>2/18/2011</c:v>
                </c:pt>
                <c:pt idx="542">
                  <c:v>2/20/2011</c:v>
                </c:pt>
                <c:pt idx="543">
                  <c:v>2/27/2011</c:v>
                </c:pt>
                <c:pt idx="544">
                  <c:v>3/6/2011</c:v>
                </c:pt>
                <c:pt idx="545">
                  <c:v>3/8/2011</c:v>
                </c:pt>
                <c:pt idx="546">
                  <c:v>3/11/2011</c:v>
                </c:pt>
                <c:pt idx="547">
                  <c:v>3/15/2011</c:v>
                </c:pt>
                <c:pt idx="548">
                  <c:v>3/24/2011</c:v>
                </c:pt>
                <c:pt idx="549">
                  <c:v>3/31/2011</c:v>
                </c:pt>
                <c:pt idx="550">
                  <c:v>4/7/2011</c:v>
                </c:pt>
                <c:pt idx="551">
                  <c:v>4/9/2011</c:v>
                </c:pt>
                <c:pt idx="552">
                  <c:v>4/12/2011</c:v>
                </c:pt>
                <c:pt idx="553">
                  <c:v>4/16/2011</c:v>
                </c:pt>
                <c:pt idx="554">
                  <c:v>4/23/2011</c:v>
                </c:pt>
                <c:pt idx="555">
                  <c:v>4/25/2011</c:v>
                </c:pt>
                <c:pt idx="556">
                  <c:v>5/2/2011</c:v>
                </c:pt>
                <c:pt idx="557">
                  <c:v>5/9/2011</c:v>
                </c:pt>
                <c:pt idx="558">
                  <c:v>5/11/2011</c:v>
                </c:pt>
                <c:pt idx="559">
                  <c:v>5/14/2011</c:v>
                </c:pt>
                <c:pt idx="560">
                  <c:v>5/18/2011</c:v>
                </c:pt>
                <c:pt idx="561">
                  <c:v>5/25/2011</c:v>
                </c:pt>
                <c:pt idx="562">
                  <c:v>5/27/2011</c:v>
                </c:pt>
                <c:pt idx="563">
                  <c:v>6/3/2011</c:v>
                </c:pt>
                <c:pt idx="564">
                  <c:v>6/10/2011</c:v>
                </c:pt>
                <c:pt idx="565">
                  <c:v>6/12/2011</c:v>
                </c:pt>
                <c:pt idx="566">
                  <c:v>6/15/2011</c:v>
                </c:pt>
                <c:pt idx="567">
                  <c:v>6/19/2011</c:v>
                </c:pt>
                <c:pt idx="568">
                  <c:v>6/23/2011</c:v>
                </c:pt>
                <c:pt idx="569">
                  <c:v>6/26/2011</c:v>
                </c:pt>
                <c:pt idx="570">
                  <c:v>6/28/2011</c:v>
                </c:pt>
                <c:pt idx="571">
                  <c:v>6/29/2011</c:v>
                </c:pt>
                <c:pt idx="572">
                  <c:v>7/5/2011</c:v>
                </c:pt>
                <c:pt idx="573">
                  <c:v>7/6/2011</c:v>
                </c:pt>
                <c:pt idx="574">
                  <c:v>7/9/2011</c:v>
                </c:pt>
                <c:pt idx="575">
                  <c:v>7/10/2011</c:v>
                </c:pt>
                <c:pt idx="576">
                  <c:v>7/12/2011</c:v>
                </c:pt>
                <c:pt idx="577">
                  <c:v>7/14/2011</c:v>
                </c:pt>
                <c:pt idx="578">
                  <c:v>7/17/2011</c:v>
                </c:pt>
                <c:pt idx="579">
                  <c:v>7/21/2011</c:v>
                </c:pt>
                <c:pt idx="580">
                  <c:v>7/23/2011</c:v>
                </c:pt>
                <c:pt idx="581">
                  <c:v>7/24/2011</c:v>
                </c:pt>
                <c:pt idx="582">
                  <c:v>7/25/2011</c:v>
                </c:pt>
                <c:pt idx="583">
                  <c:v>7/28/2011</c:v>
                </c:pt>
                <c:pt idx="584">
                  <c:v>7/30/2011</c:v>
                </c:pt>
                <c:pt idx="585">
                  <c:v>8/6/2011</c:v>
                </c:pt>
                <c:pt idx="586">
                  <c:v>8/8/2011</c:v>
                </c:pt>
                <c:pt idx="587">
                  <c:v>8/9/2011</c:v>
                </c:pt>
                <c:pt idx="588">
                  <c:v>8/10/2011</c:v>
                </c:pt>
                <c:pt idx="589">
                  <c:v>8/11/2011</c:v>
                </c:pt>
                <c:pt idx="590">
                  <c:v>8/13/2011</c:v>
                </c:pt>
                <c:pt idx="591">
                  <c:v>8/14/2011</c:v>
                </c:pt>
                <c:pt idx="592">
                  <c:v>8/15/2011</c:v>
                </c:pt>
                <c:pt idx="593">
                  <c:v>8/18/2011</c:v>
                </c:pt>
                <c:pt idx="594">
                  <c:v>8/22/2011</c:v>
                </c:pt>
                <c:pt idx="595">
                  <c:v>8/24/2011</c:v>
                </c:pt>
                <c:pt idx="596">
                  <c:v>8/26/2011</c:v>
                </c:pt>
                <c:pt idx="597">
                  <c:v>8/29/2011</c:v>
                </c:pt>
                <c:pt idx="598">
                  <c:v>8/31/2011</c:v>
                </c:pt>
                <c:pt idx="599">
                  <c:v>9/3/2011</c:v>
                </c:pt>
                <c:pt idx="600">
                  <c:v>9/7/2011</c:v>
                </c:pt>
                <c:pt idx="601">
                  <c:v>9/9/2011</c:v>
                </c:pt>
                <c:pt idx="602">
                  <c:v>9/11/2011</c:v>
                </c:pt>
                <c:pt idx="603">
                  <c:v>9/12/2011</c:v>
                </c:pt>
                <c:pt idx="604">
                  <c:v>9/14/2011</c:v>
                </c:pt>
                <c:pt idx="605">
                  <c:v>9/16/2011</c:v>
                </c:pt>
                <c:pt idx="606">
                  <c:v>9/19/2011</c:v>
                </c:pt>
                <c:pt idx="607">
                  <c:v>9/23/2011</c:v>
                </c:pt>
                <c:pt idx="608">
                  <c:v>9/30/2011</c:v>
                </c:pt>
                <c:pt idx="609">
                  <c:v>10/2/2011</c:v>
                </c:pt>
                <c:pt idx="610">
                  <c:v>10/9/2011</c:v>
                </c:pt>
                <c:pt idx="611">
                  <c:v>10/18/2011</c:v>
                </c:pt>
                <c:pt idx="612">
                  <c:v>10/21/2011</c:v>
                </c:pt>
                <c:pt idx="613">
                  <c:v>10/25/2011</c:v>
                </c:pt>
                <c:pt idx="614">
                  <c:v>11/1/2011</c:v>
                </c:pt>
                <c:pt idx="615">
                  <c:v>11/3/2011</c:v>
                </c:pt>
                <c:pt idx="616">
                  <c:v>11/10/2011</c:v>
                </c:pt>
                <c:pt idx="617">
                  <c:v>11/17/2011</c:v>
                </c:pt>
                <c:pt idx="618">
                  <c:v>11/19/2011</c:v>
                </c:pt>
                <c:pt idx="619">
                  <c:v>11/22/2011</c:v>
                </c:pt>
                <c:pt idx="620">
                  <c:v>11/26/2011</c:v>
                </c:pt>
                <c:pt idx="621">
                  <c:v>12/3/2011</c:v>
                </c:pt>
                <c:pt idx="622">
                  <c:v>12/5/2011</c:v>
                </c:pt>
                <c:pt idx="623">
                  <c:v>12/12/2011</c:v>
                </c:pt>
                <c:pt idx="624">
                  <c:v>12/19/2011</c:v>
                </c:pt>
                <c:pt idx="625">
                  <c:v>12/24/2011</c:v>
                </c:pt>
                <c:pt idx="626">
                  <c:v>1/6/2012</c:v>
                </c:pt>
                <c:pt idx="627">
                  <c:v>1/25/2012</c:v>
                </c:pt>
                <c:pt idx="628">
                  <c:v>2/26/2012</c:v>
                </c:pt>
                <c:pt idx="629">
                  <c:v>3/29/2012</c:v>
                </c:pt>
                <c:pt idx="630">
                  <c:v>4/30/2012</c:v>
                </c:pt>
                <c:pt idx="631">
                  <c:v>6/1/2012</c:v>
                </c:pt>
                <c:pt idx="632">
                  <c:v>7/3/2012</c:v>
                </c:pt>
                <c:pt idx="633">
                  <c:v>7/4/2012</c:v>
                </c:pt>
                <c:pt idx="634">
                  <c:v>7/7/2012</c:v>
                </c:pt>
                <c:pt idx="635">
                  <c:v>7/11/2012</c:v>
                </c:pt>
                <c:pt idx="636">
                  <c:v>7/13/2012</c:v>
                </c:pt>
                <c:pt idx="637">
                  <c:v>7/20/2012</c:v>
                </c:pt>
                <c:pt idx="638">
                  <c:v>7/23/2012</c:v>
                </c:pt>
                <c:pt idx="639">
                  <c:v>7/26/2012</c:v>
                </c:pt>
                <c:pt idx="640">
                  <c:v>7/28/2012</c:v>
                </c:pt>
                <c:pt idx="641">
                  <c:v>7/29/2012</c:v>
                </c:pt>
                <c:pt idx="642">
                  <c:v>7/30/2012</c:v>
                </c:pt>
                <c:pt idx="643">
                  <c:v>7/31/2012</c:v>
                </c:pt>
                <c:pt idx="644">
                  <c:v>8/1/2012</c:v>
                </c:pt>
                <c:pt idx="645">
                  <c:v>8/3/2012</c:v>
                </c:pt>
                <c:pt idx="646">
                  <c:v>8/4/2012</c:v>
                </c:pt>
                <c:pt idx="647">
                  <c:v>8/5/2012</c:v>
                </c:pt>
                <c:pt idx="648">
                  <c:v>8/8/2012</c:v>
                </c:pt>
                <c:pt idx="649">
                  <c:v>8/9/2012</c:v>
                </c:pt>
                <c:pt idx="650">
                  <c:v>8/12/2012</c:v>
                </c:pt>
                <c:pt idx="651">
                  <c:v>8/13/2012</c:v>
                </c:pt>
                <c:pt idx="652">
                  <c:v>8/14/2012</c:v>
                </c:pt>
                <c:pt idx="653">
                  <c:v>8/15/2012</c:v>
                </c:pt>
                <c:pt idx="654">
                  <c:v>8/22/2012</c:v>
                </c:pt>
                <c:pt idx="655">
                  <c:v>8/23/2012</c:v>
                </c:pt>
                <c:pt idx="656">
                  <c:v>8/24/2012</c:v>
                </c:pt>
                <c:pt idx="657">
                  <c:v>8/25/2012</c:v>
                </c:pt>
                <c:pt idx="658">
                  <c:v>8/28/2012</c:v>
                </c:pt>
                <c:pt idx="659">
                  <c:v>9/2/2012</c:v>
                </c:pt>
                <c:pt idx="660">
                  <c:v>9/5/2012</c:v>
                </c:pt>
                <c:pt idx="661">
                  <c:v>9/6/2012</c:v>
                </c:pt>
                <c:pt idx="662">
                  <c:v>9/7/2012</c:v>
                </c:pt>
                <c:pt idx="663">
                  <c:v>9/14/2012</c:v>
                </c:pt>
                <c:pt idx="664">
                  <c:v>10/7/2012</c:v>
                </c:pt>
                <c:pt idx="665">
                  <c:v>10/20/2012</c:v>
                </c:pt>
                <c:pt idx="666">
                  <c:v>11/5/2012</c:v>
                </c:pt>
                <c:pt idx="667">
                  <c:v>11/8/2012</c:v>
                </c:pt>
                <c:pt idx="668">
                  <c:v>11/21/2012</c:v>
                </c:pt>
                <c:pt idx="669">
                  <c:v>12/7/2012</c:v>
                </c:pt>
                <c:pt idx="670">
                  <c:v>12/10/2012</c:v>
                </c:pt>
                <c:pt idx="671">
                  <c:v>12/23/2012</c:v>
                </c:pt>
                <c:pt idx="672">
                  <c:v>12/30/2012</c:v>
                </c:pt>
                <c:pt idx="673">
                  <c:v>1/8/2013</c:v>
                </c:pt>
                <c:pt idx="674">
                  <c:v>1/11/2013</c:v>
                </c:pt>
                <c:pt idx="675">
                  <c:v>1/24/2013</c:v>
                </c:pt>
                <c:pt idx="676">
                  <c:v>2/5/2013</c:v>
                </c:pt>
                <c:pt idx="677">
                  <c:v>2/12/2013</c:v>
                </c:pt>
                <c:pt idx="678">
                  <c:v>2/16/2013</c:v>
                </c:pt>
                <c:pt idx="679">
                  <c:v>3/16/2013</c:v>
                </c:pt>
                <c:pt idx="680">
                  <c:v>4/17/2013</c:v>
                </c:pt>
                <c:pt idx="681">
                  <c:v>5/19/2013</c:v>
                </c:pt>
                <c:pt idx="682">
                  <c:v>6/15/2013</c:v>
                </c:pt>
                <c:pt idx="683">
                  <c:v>6/20/2013</c:v>
                </c:pt>
                <c:pt idx="684">
                  <c:v>6/24/2013</c:v>
                </c:pt>
                <c:pt idx="685">
                  <c:v>6/25/2013</c:v>
                </c:pt>
                <c:pt idx="686">
                  <c:v>7/2/2013</c:v>
                </c:pt>
                <c:pt idx="687">
                  <c:v>7/7/2013</c:v>
                </c:pt>
                <c:pt idx="688">
                  <c:v>7/9/2013</c:v>
                </c:pt>
                <c:pt idx="689">
                  <c:v>7/14/2013</c:v>
                </c:pt>
                <c:pt idx="690">
                  <c:v>7/19/2013</c:v>
                </c:pt>
                <c:pt idx="691">
                  <c:v>7/20/2013</c:v>
                </c:pt>
                <c:pt idx="692">
                  <c:v>7/22/2013</c:v>
                </c:pt>
                <c:pt idx="693">
                  <c:v>7/23/2013</c:v>
                </c:pt>
                <c:pt idx="694">
                  <c:v>7/25/2013</c:v>
                </c:pt>
                <c:pt idx="695">
                  <c:v>7/29/2013</c:v>
                </c:pt>
                <c:pt idx="696">
                  <c:v>7/30/2013</c:v>
                </c:pt>
                <c:pt idx="697">
                  <c:v>7/31/2013</c:v>
                </c:pt>
                <c:pt idx="698">
                  <c:v>8/8/2013</c:v>
                </c:pt>
                <c:pt idx="699">
                  <c:v>8/9/2013</c:v>
                </c:pt>
                <c:pt idx="700">
                  <c:v>8/11/2013</c:v>
                </c:pt>
                <c:pt idx="701">
                  <c:v>8/16/2013</c:v>
                </c:pt>
                <c:pt idx="702">
                  <c:v>8/20/2013</c:v>
                </c:pt>
                <c:pt idx="703">
                  <c:v>8/23/2013</c:v>
                </c:pt>
                <c:pt idx="704">
                  <c:v>8/24/2013</c:v>
                </c:pt>
                <c:pt idx="705">
                  <c:v>9/23/2013</c:v>
                </c:pt>
                <c:pt idx="706">
                  <c:v>9/24/2013</c:v>
                </c:pt>
                <c:pt idx="707">
                  <c:v>9/25/2013</c:v>
                </c:pt>
                <c:pt idx="708">
                  <c:v>10/7/2013</c:v>
                </c:pt>
                <c:pt idx="709">
                  <c:v>10/9/2013</c:v>
                </c:pt>
                <c:pt idx="710">
                  <c:v>10/23/2013</c:v>
                </c:pt>
                <c:pt idx="711">
                  <c:v>10/26/2013</c:v>
                </c:pt>
                <c:pt idx="712">
                  <c:v>11/8/2013</c:v>
                </c:pt>
                <c:pt idx="713">
                  <c:v>11/24/2013</c:v>
                </c:pt>
                <c:pt idx="714">
                  <c:v>11/27/2013</c:v>
                </c:pt>
                <c:pt idx="715">
                  <c:v>12/10/2013</c:v>
                </c:pt>
                <c:pt idx="716">
                  <c:v>12/22/2013</c:v>
                </c:pt>
                <c:pt idx="717">
                  <c:v>12/26/2013</c:v>
                </c:pt>
                <c:pt idx="718">
                  <c:v>12/29/2013</c:v>
                </c:pt>
                <c:pt idx="719">
                  <c:v>12/31/2013</c:v>
                </c:pt>
                <c:pt idx="720">
                  <c:v>1/11/2014</c:v>
                </c:pt>
                <c:pt idx="721">
                  <c:v>1/16/2014</c:v>
                </c:pt>
                <c:pt idx="722">
                  <c:v>1/18/2014</c:v>
                </c:pt>
                <c:pt idx="723">
                  <c:v>1/21/2014</c:v>
                </c:pt>
                <c:pt idx="724">
                  <c:v>1/23/2014</c:v>
                </c:pt>
                <c:pt idx="725">
                  <c:v>1/27/2014</c:v>
                </c:pt>
                <c:pt idx="726">
                  <c:v>1/30/2014</c:v>
                </c:pt>
                <c:pt idx="727">
                  <c:v>2/12/2014</c:v>
                </c:pt>
                <c:pt idx="728">
                  <c:v>2/28/2014</c:v>
                </c:pt>
                <c:pt idx="729">
                  <c:v>3/3/2014</c:v>
                </c:pt>
                <c:pt idx="730">
                  <c:v>3/23/2014</c:v>
                </c:pt>
                <c:pt idx="731">
                  <c:v>4/4/2014</c:v>
                </c:pt>
                <c:pt idx="732">
                  <c:v>5/6/2014</c:v>
                </c:pt>
                <c:pt idx="733">
                  <c:v>6/7/2014</c:v>
                </c:pt>
                <c:pt idx="734">
                  <c:v>7/9/2014</c:v>
                </c:pt>
                <c:pt idx="735">
                  <c:v>7/13/2014</c:v>
                </c:pt>
                <c:pt idx="736">
                  <c:v>7/14/2014</c:v>
                </c:pt>
                <c:pt idx="737">
                  <c:v>7/17/2014</c:v>
                </c:pt>
                <c:pt idx="738">
                  <c:v>7/18/2014</c:v>
                </c:pt>
                <c:pt idx="739">
                  <c:v>7/20/2014</c:v>
                </c:pt>
                <c:pt idx="740">
                  <c:v>7/23/2014</c:v>
                </c:pt>
                <c:pt idx="741">
                  <c:v>7/24/2014</c:v>
                </c:pt>
                <c:pt idx="742">
                  <c:v>7/25/2014</c:v>
                </c:pt>
                <c:pt idx="743">
                  <c:v>7/26/2014</c:v>
                </c:pt>
                <c:pt idx="744">
                  <c:v>8/2/2014</c:v>
                </c:pt>
                <c:pt idx="745">
                  <c:v>8/4/2014</c:v>
                </c:pt>
                <c:pt idx="746">
                  <c:v>8/7/2014</c:v>
                </c:pt>
                <c:pt idx="747">
                  <c:v>8/10/2014</c:v>
                </c:pt>
                <c:pt idx="748">
                  <c:v>8/30/2014</c:v>
                </c:pt>
                <c:pt idx="749">
                  <c:v>9/3/2014</c:v>
                </c:pt>
                <c:pt idx="750">
                  <c:v>9/4/2014</c:v>
                </c:pt>
                <c:pt idx="751">
                  <c:v>9/10/2014</c:v>
                </c:pt>
                <c:pt idx="752">
                  <c:v>9/11/2014</c:v>
                </c:pt>
                <c:pt idx="753">
                  <c:v>9/12/2014</c:v>
                </c:pt>
                <c:pt idx="754">
                  <c:v>9/24/2014</c:v>
                </c:pt>
                <c:pt idx="755">
                  <c:v>10/1/2014</c:v>
                </c:pt>
                <c:pt idx="756">
                  <c:v>10/10/2014</c:v>
                </c:pt>
                <c:pt idx="757">
                  <c:v>10/13/2014</c:v>
                </c:pt>
                <c:pt idx="758">
                  <c:v>10/15/2014</c:v>
                </c:pt>
                <c:pt idx="759">
                  <c:v>10/17/2014</c:v>
                </c:pt>
                <c:pt idx="760">
                  <c:v>10/26/2014</c:v>
                </c:pt>
                <c:pt idx="761">
                  <c:v>10/30/2014</c:v>
                </c:pt>
                <c:pt idx="762">
                  <c:v>11/2/2014</c:v>
                </c:pt>
                <c:pt idx="763">
                  <c:v>11/11/2014</c:v>
                </c:pt>
                <c:pt idx="764">
                  <c:v>11/14/2014</c:v>
                </c:pt>
                <c:pt idx="765">
                  <c:v>11/18/2014</c:v>
                </c:pt>
                <c:pt idx="766">
                  <c:v>11/27/2014</c:v>
                </c:pt>
                <c:pt idx="767">
                  <c:v>12/4/2014</c:v>
                </c:pt>
                <c:pt idx="768">
                  <c:v>12/13/2014</c:v>
                </c:pt>
                <c:pt idx="769">
                  <c:v>12/16/2014</c:v>
                </c:pt>
                <c:pt idx="770">
                  <c:v>12/20/2014</c:v>
                </c:pt>
                <c:pt idx="771">
                  <c:v>12/29/2014</c:v>
                </c:pt>
                <c:pt idx="772">
                  <c:v>1/1/2015</c:v>
                </c:pt>
                <c:pt idx="773">
                  <c:v>1/3/2015</c:v>
                </c:pt>
                <c:pt idx="774">
                  <c:v>1/5/2015</c:v>
                </c:pt>
                <c:pt idx="775">
                  <c:v>1/14/2015</c:v>
                </c:pt>
                <c:pt idx="776">
                  <c:v>1/17/2015</c:v>
                </c:pt>
                <c:pt idx="777">
                  <c:v>1/21/2015</c:v>
                </c:pt>
                <c:pt idx="778">
                  <c:v>1/26/2015</c:v>
                </c:pt>
                <c:pt idx="779">
                  <c:v>1/30/2015</c:v>
                </c:pt>
                <c:pt idx="780">
                  <c:v>2/6/2015</c:v>
                </c:pt>
                <c:pt idx="781">
                  <c:v>2/15/2015</c:v>
                </c:pt>
                <c:pt idx="782">
                  <c:v>2/18/2015</c:v>
                </c:pt>
                <c:pt idx="783">
                  <c:v>2/22/2015</c:v>
                </c:pt>
                <c:pt idx="784">
                  <c:v>3/1/2015</c:v>
                </c:pt>
                <c:pt idx="785">
                  <c:v>3/3/2015</c:v>
                </c:pt>
                <c:pt idx="786">
                  <c:v>3/10/2015</c:v>
                </c:pt>
                <c:pt idx="787">
                  <c:v>3/19/2015</c:v>
                </c:pt>
                <c:pt idx="788">
                  <c:v>3/20/2015</c:v>
                </c:pt>
                <c:pt idx="789">
                  <c:v>3/22/2015</c:v>
                </c:pt>
                <c:pt idx="790">
                  <c:v>4/23/2015</c:v>
                </c:pt>
                <c:pt idx="791">
                  <c:v>5/25/2015</c:v>
                </c:pt>
                <c:pt idx="792">
                  <c:v>6/26/2015</c:v>
                </c:pt>
                <c:pt idx="793">
                  <c:v>7/10/2015</c:v>
                </c:pt>
                <c:pt idx="794">
                  <c:v>7/20/2015</c:v>
                </c:pt>
                <c:pt idx="795">
                  <c:v>7/21/2015</c:v>
                </c:pt>
                <c:pt idx="796">
                  <c:v>7/27/2015</c:v>
                </c:pt>
                <c:pt idx="797">
                  <c:v>7/28/2015</c:v>
                </c:pt>
                <c:pt idx="798">
                  <c:v>7/29/2015</c:v>
                </c:pt>
                <c:pt idx="799">
                  <c:v>7/30/2015</c:v>
                </c:pt>
                <c:pt idx="800">
                  <c:v>8/1/2015</c:v>
                </c:pt>
                <c:pt idx="801">
                  <c:v>8/6/2015</c:v>
                </c:pt>
                <c:pt idx="802">
                  <c:v>8/8/2015</c:v>
                </c:pt>
                <c:pt idx="803">
                  <c:v>8/9/2015</c:v>
                </c:pt>
                <c:pt idx="804">
                  <c:v>8/14/2015</c:v>
                </c:pt>
                <c:pt idx="805">
                  <c:v>8/17/2015</c:v>
                </c:pt>
                <c:pt idx="806">
                  <c:v>8/29/2015</c:v>
                </c:pt>
                <c:pt idx="807">
                  <c:v>9/20/2015</c:v>
                </c:pt>
                <c:pt idx="808">
                  <c:v>9/27/2015</c:v>
                </c:pt>
                <c:pt idx="809">
                  <c:v>9/30/2015</c:v>
                </c:pt>
                <c:pt idx="810">
                  <c:v>10/4/2015</c:v>
                </c:pt>
                <c:pt idx="811">
                  <c:v>10/13/2015</c:v>
                </c:pt>
                <c:pt idx="812">
                  <c:v>10/20/2015</c:v>
                </c:pt>
                <c:pt idx="813">
                  <c:v>10/29/2015</c:v>
                </c:pt>
                <c:pt idx="814">
                  <c:v>11/1/2015</c:v>
                </c:pt>
                <c:pt idx="815">
                  <c:v>11/5/2015</c:v>
                </c:pt>
                <c:pt idx="816">
                  <c:v>11/14/2015</c:v>
                </c:pt>
                <c:pt idx="817">
                  <c:v>11/21/2015</c:v>
                </c:pt>
                <c:pt idx="818">
                  <c:v>11/30/2015</c:v>
                </c:pt>
                <c:pt idx="819">
                  <c:v>12/3/2015</c:v>
                </c:pt>
                <c:pt idx="820">
                  <c:v>12/7/2015</c:v>
                </c:pt>
                <c:pt idx="821">
                  <c:v>12/16/2015</c:v>
                </c:pt>
                <c:pt idx="822">
                  <c:v>12/23/2015</c:v>
                </c:pt>
                <c:pt idx="823">
                  <c:v>1/1/2016</c:v>
                </c:pt>
                <c:pt idx="824">
                  <c:v>1/4/2016</c:v>
                </c:pt>
                <c:pt idx="825">
                  <c:v>1/8/2016</c:v>
                </c:pt>
                <c:pt idx="826">
                  <c:v>1/15/2016</c:v>
                </c:pt>
                <c:pt idx="827">
                  <c:v>1/17/2016</c:v>
                </c:pt>
                <c:pt idx="828">
                  <c:v>1/20/2016</c:v>
                </c:pt>
                <c:pt idx="829">
                  <c:v>1/24/2016</c:v>
                </c:pt>
                <c:pt idx="830">
                  <c:v>2/2/2016</c:v>
                </c:pt>
                <c:pt idx="831">
                  <c:v>2/5/2016</c:v>
                </c:pt>
                <c:pt idx="832">
                  <c:v>2/9/2016</c:v>
                </c:pt>
                <c:pt idx="833">
                  <c:v>2/18/2016</c:v>
                </c:pt>
                <c:pt idx="834">
                  <c:v>2/25/2016</c:v>
                </c:pt>
                <c:pt idx="835">
                  <c:v>3/5/2016</c:v>
                </c:pt>
                <c:pt idx="836">
                  <c:v>3/8/2016</c:v>
                </c:pt>
                <c:pt idx="837">
                  <c:v>3/12/2016</c:v>
                </c:pt>
                <c:pt idx="838">
                  <c:v>3/21/2016</c:v>
                </c:pt>
                <c:pt idx="839">
                  <c:v>4/9/2016</c:v>
                </c:pt>
                <c:pt idx="840">
                  <c:v>4/26/2016</c:v>
                </c:pt>
                <c:pt idx="841">
                  <c:v>5/11/2016</c:v>
                </c:pt>
                <c:pt idx="842">
                  <c:v>6/13/2016</c:v>
                </c:pt>
                <c:pt idx="843">
                  <c:v>7/2/2016</c:v>
                </c:pt>
                <c:pt idx="844">
                  <c:v>7/13/2016</c:v>
                </c:pt>
                <c:pt idx="845">
                  <c:v>7/14/2016</c:v>
                </c:pt>
                <c:pt idx="846">
                  <c:v>7/16/2016</c:v>
                </c:pt>
                <c:pt idx="847">
                  <c:v>7/17/2016</c:v>
                </c:pt>
                <c:pt idx="848">
                  <c:v>7/18/2016</c:v>
                </c:pt>
                <c:pt idx="849">
                  <c:v>7/25/2016</c:v>
                </c:pt>
                <c:pt idx="850">
                  <c:v>7/27/2016</c:v>
                </c:pt>
                <c:pt idx="851">
                  <c:v>7/28/2016</c:v>
                </c:pt>
                <c:pt idx="852">
                  <c:v>7/29/2016</c:v>
                </c:pt>
                <c:pt idx="853">
                  <c:v>7/31/2016</c:v>
                </c:pt>
                <c:pt idx="854">
                  <c:v>8/1/2016</c:v>
                </c:pt>
                <c:pt idx="855">
                  <c:v>8/7/2016</c:v>
                </c:pt>
                <c:pt idx="856">
                  <c:v>8/10/2016</c:v>
                </c:pt>
                <c:pt idx="857">
                  <c:v>8/12/2016</c:v>
                </c:pt>
                <c:pt idx="858">
                  <c:v>8/15/2016</c:v>
                </c:pt>
                <c:pt idx="859">
                  <c:v>8/16/2016</c:v>
                </c:pt>
                <c:pt idx="860">
                  <c:v>8/23/2016</c:v>
                </c:pt>
                <c:pt idx="861">
                  <c:v>8/24/2016</c:v>
                </c:pt>
                <c:pt idx="862">
                  <c:v>9/1/2016</c:v>
                </c:pt>
                <c:pt idx="863">
                  <c:v>9/16/2016</c:v>
                </c:pt>
                <c:pt idx="864">
                  <c:v>9/20/2016</c:v>
                </c:pt>
                <c:pt idx="865">
                  <c:v>9/22/2016</c:v>
                </c:pt>
                <c:pt idx="866">
                  <c:v>9/29/2016</c:v>
                </c:pt>
                <c:pt idx="867">
                  <c:v>10/1/2016</c:v>
                </c:pt>
                <c:pt idx="868">
                  <c:v>10/6/2016</c:v>
                </c:pt>
                <c:pt idx="869">
                  <c:v>10/15/2016</c:v>
                </c:pt>
                <c:pt idx="870">
                  <c:v>10/18/2016</c:v>
                </c:pt>
                <c:pt idx="871">
                  <c:v>10/22/2016</c:v>
                </c:pt>
                <c:pt idx="872">
                  <c:v>10/31/2016</c:v>
                </c:pt>
                <c:pt idx="873">
                  <c:v>11/7/2016</c:v>
                </c:pt>
                <c:pt idx="874">
                  <c:v>11/16/2016</c:v>
                </c:pt>
                <c:pt idx="875">
                  <c:v>11/19/2016</c:v>
                </c:pt>
                <c:pt idx="876">
                  <c:v>11/23/2016</c:v>
                </c:pt>
                <c:pt idx="877">
                  <c:v>12/2/2016</c:v>
                </c:pt>
                <c:pt idx="878">
                  <c:v>12/9/2016</c:v>
                </c:pt>
                <c:pt idx="879">
                  <c:v>12/18/2016</c:v>
                </c:pt>
                <c:pt idx="880">
                  <c:v>12/21/2016</c:v>
                </c:pt>
                <c:pt idx="881">
                  <c:v>12/25/2016</c:v>
                </c:pt>
                <c:pt idx="882">
                  <c:v>1/3/2017</c:v>
                </c:pt>
                <c:pt idx="883">
                  <c:v>1/10/2017</c:v>
                </c:pt>
                <c:pt idx="884">
                  <c:v>1/19/2017</c:v>
                </c:pt>
                <c:pt idx="885">
                  <c:v>1/22/2017</c:v>
                </c:pt>
                <c:pt idx="886">
                  <c:v>1/26/2017</c:v>
                </c:pt>
                <c:pt idx="887">
                  <c:v>2/4/2017</c:v>
                </c:pt>
                <c:pt idx="888">
                  <c:v>2/11/2017</c:v>
                </c:pt>
                <c:pt idx="889">
                  <c:v>2/20/2017</c:v>
                </c:pt>
                <c:pt idx="890">
                  <c:v>2/23/2017</c:v>
                </c:pt>
                <c:pt idx="891">
                  <c:v>2/27/2017</c:v>
                </c:pt>
                <c:pt idx="892">
                  <c:v>3/8/2017</c:v>
                </c:pt>
                <c:pt idx="893">
                  <c:v>3/24/2017</c:v>
                </c:pt>
                <c:pt idx="894">
                  <c:v>3/27/2017</c:v>
                </c:pt>
                <c:pt idx="895">
                  <c:v>4/28/2017</c:v>
                </c:pt>
                <c:pt idx="896">
                  <c:v>5/30/2017</c:v>
                </c:pt>
                <c:pt idx="897">
                  <c:v>6/28/2017</c:v>
                </c:pt>
                <c:pt idx="898">
                  <c:v>6/29/2017</c:v>
                </c:pt>
                <c:pt idx="899">
                  <c:v>7/1/2017</c:v>
                </c:pt>
                <c:pt idx="900">
                  <c:v>7/2/2017</c:v>
                </c:pt>
                <c:pt idx="901">
                  <c:v>7/16/2017</c:v>
                </c:pt>
                <c:pt idx="902">
                  <c:v>7/25/2017</c:v>
                </c:pt>
                <c:pt idx="903">
                  <c:v>7/30/2017</c:v>
                </c:pt>
                <c:pt idx="904">
                  <c:v>7/31/2017</c:v>
                </c:pt>
                <c:pt idx="905">
                  <c:v>8/2/2017</c:v>
                </c:pt>
                <c:pt idx="906">
                  <c:v>8/6/2017</c:v>
                </c:pt>
                <c:pt idx="907">
                  <c:v>8/19/2017</c:v>
                </c:pt>
                <c:pt idx="908">
                  <c:v>8/31/2017</c:v>
                </c:pt>
                <c:pt idx="909">
                  <c:v>9/2/2017</c:v>
                </c:pt>
                <c:pt idx="910">
                  <c:v>9/3/2017</c:v>
                </c:pt>
                <c:pt idx="911">
                  <c:v>9/4/2017</c:v>
                </c:pt>
                <c:pt idx="912">
                  <c:v>9/21/2017</c:v>
                </c:pt>
                <c:pt idx="913">
                  <c:v>9/22/2017</c:v>
                </c:pt>
                <c:pt idx="914">
                  <c:v>9/23/2017</c:v>
                </c:pt>
                <c:pt idx="915">
                  <c:v>9/30/2017</c:v>
                </c:pt>
                <c:pt idx="916">
                  <c:v>10/2/2017</c:v>
                </c:pt>
                <c:pt idx="917">
                  <c:v>10/5/2017</c:v>
                </c:pt>
                <c:pt idx="918">
                  <c:v>10/9/2017</c:v>
                </c:pt>
                <c:pt idx="919">
                  <c:v>10/11/2017</c:v>
                </c:pt>
                <c:pt idx="920">
                  <c:v>10/16/2017</c:v>
                </c:pt>
                <c:pt idx="921">
                  <c:v>10/18/2017</c:v>
                </c:pt>
                <c:pt idx="922">
                  <c:v>10/25/2017</c:v>
                </c:pt>
                <c:pt idx="923">
                  <c:v>11/1/2017</c:v>
                </c:pt>
                <c:pt idx="924">
                  <c:v>11/3/2017</c:v>
                </c:pt>
                <c:pt idx="925">
                  <c:v>11/6/2017</c:v>
                </c:pt>
                <c:pt idx="926">
                  <c:v>11/10/2017</c:v>
                </c:pt>
                <c:pt idx="927">
                  <c:v>11/17/2017</c:v>
                </c:pt>
                <c:pt idx="928">
                  <c:v>11/19/2017</c:v>
                </c:pt>
                <c:pt idx="929">
                  <c:v>11/26/2017</c:v>
                </c:pt>
                <c:pt idx="930">
                  <c:v>12/3/2017</c:v>
                </c:pt>
                <c:pt idx="931">
                  <c:v>12/4/2017</c:v>
                </c:pt>
                <c:pt idx="932">
                  <c:v>12/5/2017</c:v>
                </c:pt>
                <c:pt idx="933">
                  <c:v>12/6/2017</c:v>
                </c:pt>
                <c:pt idx="934">
                  <c:v>12/8/2017</c:v>
                </c:pt>
                <c:pt idx="935">
                  <c:v>12/12/2017</c:v>
                </c:pt>
                <c:pt idx="936">
                  <c:v>12/19/2017</c:v>
                </c:pt>
                <c:pt idx="937">
                  <c:v>12/21/2017</c:v>
                </c:pt>
                <c:pt idx="938">
                  <c:v>12/28/2017</c:v>
                </c:pt>
                <c:pt idx="939">
                  <c:v>1/2/2018</c:v>
                </c:pt>
                <c:pt idx="940">
                  <c:v>1/4/2018</c:v>
                </c:pt>
                <c:pt idx="941">
                  <c:v>1/6/2018</c:v>
                </c:pt>
                <c:pt idx="942">
                  <c:v>1/9/2018</c:v>
                </c:pt>
                <c:pt idx="943">
                  <c:v>1/13/2018</c:v>
                </c:pt>
                <c:pt idx="944">
                  <c:v>1/22/2018</c:v>
                </c:pt>
                <c:pt idx="945">
                  <c:v>1/29/2018</c:v>
                </c:pt>
                <c:pt idx="946">
                  <c:v>2/5/2018</c:v>
                </c:pt>
                <c:pt idx="947">
                  <c:v>2/6/2018</c:v>
                </c:pt>
                <c:pt idx="948">
                  <c:v>2/7/2018</c:v>
                </c:pt>
                <c:pt idx="949">
                  <c:v>2/10/2018</c:v>
                </c:pt>
                <c:pt idx="950">
                  <c:v>2/12/2018</c:v>
                </c:pt>
                <c:pt idx="951">
                  <c:v>2/14/2018</c:v>
                </c:pt>
                <c:pt idx="952">
                  <c:v>2/21/2018</c:v>
                </c:pt>
                <c:pt idx="953">
                  <c:v>2/23/2018</c:v>
                </c:pt>
                <c:pt idx="954">
                  <c:v>3/2/2018</c:v>
                </c:pt>
                <c:pt idx="955">
                  <c:v>3/9/2018</c:v>
                </c:pt>
                <c:pt idx="956">
                  <c:v>3/11/2018</c:v>
                </c:pt>
                <c:pt idx="957">
                  <c:v>3/14/2018</c:v>
                </c:pt>
                <c:pt idx="958">
                  <c:v>3/18/2018</c:v>
                </c:pt>
                <c:pt idx="959">
                  <c:v>4/15/2018</c:v>
                </c:pt>
                <c:pt idx="960">
                  <c:v>5/17/2018</c:v>
                </c:pt>
                <c:pt idx="961">
                  <c:v>6/18/2018</c:v>
                </c:pt>
                <c:pt idx="962">
                  <c:v>6/26/2018</c:v>
                </c:pt>
                <c:pt idx="963">
                  <c:v>7/1/2018</c:v>
                </c:pt>
                <c:pt idx="964">
                  <c:v>7/3/2018</c:v>
                </c:pt>
                <c:pt idx="965">
                  <c:v>7/12/2018</c:v>
                </c:pt>
                <c:pt idx="966">
                  <c:v>7/14/2018</c:v>
                </c:pt>
                <c:pt idx="967">
                  <c:v>7/15/2018</c:v>
                </c:pt>
                <c:pt idx="968">
                  <c:v>7/19/2018</c:v>
                </c:pt>
                <c:pt idx="969">
                  <c:v>7/20/2018</c:v>
                </c:pt>
                <c:pt idx="970">
                  <c:v>7/21/2018</c:v>
                </c:pt>
                <c:pt idx="971">
                  <c:v>7/22/2018</c:v>
                </c:pt>
                <c:pt idx="972">
                  <c:v>7/26/2018</c:v>
                </c:pt>
                <c:pt idx="973">
                  <c:v>7/27/2018</c:v>
                </c:pt>
                <c:pt idx="974">
                  <c:v>7/30/2018</c:v>
                </c:pt>
                <c:pt idx="975">
                  <c:v>7/31/2018</c:v>
                </c:pt>
                <c:pt idx="976">
                  <c:v>8/3/2018</c:v>
                </c:pt>
                <c:pt idx="977">
                  <c:v>8/5/2018</c:v>
                </c:pt>
                <c:pt idx="978">
                  <c:v>8/6/2018</c:v>
                </c:pt>
                <c:pt idx="979">
                  <c:v>8/11/2018</c:v>
                </c:pt>
                <c:pt idx="980">
                  <c:v>8/12/2018</c:v>
                </c:pt>
                <c:pt idx="981">
                  <c:v>8/21/2018</c:v>
                </c:pt>
                <c:pt idx="982">
                  <c:v>8/22/2018</c:v>
                </c:pt>
                <c:pt idx="983">
                  <c:v>8/23/2018</c:v>
                </c:pt>
                <c:pt idx="984">
                  <c:v>8/24/2018</c:v>
                </c:pt>
                <c:pt idx="985">
                  <c:v>8/29/2018</c:v>
                </c:pt>
                <c:pt idx="986">
                  <c:v>9/1/2018</c:v>
                </c:pt>
                <c:pt idx="987">
                  <c:v>9/3/2018</c:v>
                </c:pt>
                <c:pt idx="988">
                  <c:v>9/8/2018</c:v>
                </c:pt>
                <c:pt idx="989">
                  <c:v>9/22/2018</c:v>
                </c:pt>
                <c:pt idx="990">
                  <c:v>9/23/2018</c:v>
                </c:pt>
                <c:pt idx="991">
                  <c:v>9/24/2018</c:v>
                </c:pt>
                <c:pt idx="992">
                  <c:v>9/26/2018</c:v>
                </c:pt>
                <c:pt idx="993">
                  <c:v>10/3/2018</c:v>
                </c:pt>
                <c:pt idx="994">
                  <c:v>10/5/2018</c:v>
                </c:pt>
                <c:pt idx="995">
                  <c:v>10/12/2018</c:v>
                </c:pt>
                <c:pt idx="996">
                  <c:v>10/19/2018</c:v>
                </c:pt>
                <c:pt idx="997">
                  <c:v>10/21/2018</c:v>
                </c:pt>
                <c:pt idx="998">
                  <c:v>10/24/2018</c:v>
                </c:pt>
                <c:pt idx="999">
                  <c:v>10/28/2018</c:v>
                </c:pt>
                <c:pt idx="1000">
                  <c:v>11/4/2018</c:v>
                </c:pt>
                <c:pt idx="1001">
                  <c:v>11/6/2018</c:v>
                </c:pt>
                <c:pt idx="1002">
                  <c:v>11/13/2018</c:v>
                </c:pt>
                <c:pt idx="1003">
                  <c:v>11/20/2018</c:v>
                </c:pt>
                <c:pt idx="1004">
                  <c:v>11/22/2018</c:v>
                </c:pt>
                <c:pt idx="1005">
                  <c:v>11/25/2018</c:v>
                </c:pt>
                <c:pt idx="1006">
                  <c:v>11/29/2018</c:v>
                </c:pt>
                <c:pt idx="1007">
                  <c:v>12/6/2018</c:v>
                </c:pt>
                <c:pt idx="1008">
                  <c:v>12/8/2018</c:v>
                </c:pt>
                <c:pt idx="1009">
                  <c:v>12/15/2018</c:v>
                </c:pt>
                <c:pt idx="1010">
                  <c:v>12/22/2018</c:v>
                </c:pt>
                <c:pt idx="1011">
                  <c:v>12/24/2018</c:v>
                </c:pt>
                <c:pt idx="1012">
                  <c:v>12/27/2018</c:v>
                </c:pt>
                <c:pt idx="1013">
                  <c:v>12/31/2018</c:v>
                </c:pt>
                <c:pt idx="1014">
                  <c:v>1/7/2019</c:v>
                </c:pt>
                <c:pt idx="1015">
                  <c:v>1/9/2019</c:v>
                </c:pt>
                <c:pt idx="1016">
                  <c:v>1/16/2019</c:v>
                </c:pt>
                <c:pt idx="1017">
                  <c:v>1/21/2019</c:v>
                </c:pt>
                <c:pt idx="1018">
                  <c:v>1/23/2019</c:v>
                </c:pt>
                <c:pt idx="1019">
                  <c:v>1/25/2019</c:v>
                </c:pt>
                <c:pt idx="1020">
                  <c:v>1/28/2019</c:v>
                </c:pt>
                <c:pt idx="1021">
                  <c:v>2/1/2019</c:v>
                </c:pt>
                <c:pt idx="1022">
                  <c:v>2/8/2019</c:v>
                </c:pt>
                <c:pt idx="1023">
                  <c:v>2/10/2019</c:v>
                </c:pt>
                <c:pt idx="1024">
                  <c:v>2/13/2019</c:v>
                </c:pt>
                <c:pt idx="1025">
                  <c:v>2/15/2019</c:v>
                </c:pt>
                <c:pt idx="1026">
                  <c:v>2/17/2019</c:v>
                </c:pt>
                <c:pt idx="1027">
                  <c:v>2/20/2019</c:v>
                </c:pt>
                <c:pt idx="1028">
                  <c:v>2/24/2019</c:v>
                </c:pt>
                <c:pt idx="1029">
                  <c:v>2/26/2019</c:v>
                </c:pt>
                <c:pt idx="1030">
                  <c:v>3/1/2019</c:v>
                </c:pt>
                <c:pt idx="1031">
                  <c:v>3/5/2019</c:v>
                </c:pt>
                <c:pt idx="1032">
                  <c:v>3/12/2019</c:v>
                </c:pt>
                <c:pt idx="1033">
                  <c:v>3/14/2019</c:v>
                </c:pt>
                <c:pt idx="1034">
                  <c:v>3/21/2019</c:v>
                </c:pt>
                <c:pt idx="1035">
                  <c:v>4/2/2019</c:v>
                </c:pt>
                <c:pt idx="1036">
                  <c:v>4/16/2019</c:v>
                </c:pt>
                <c:pt idx="1037">
                  <c:v>5/4/2019</c:v>
                </c:pt>
                <c:pt idx="1038">
                  <c:v>6/5/2019</c:v>
                </c:pt>
                <c:pt idx="1039">
                  <c:v>6/16/2019</c:v>
                </c:pt>
                <c:pt idx="1040">
                  <c:v>7/5/2019</c:v>
                </c:pt>
                <c:pt idx="1041">
                  <c:v>7/7/2019</c:v>
                </c:pt>
                <c:pt idx="1042">
                  <c:v>7/26/2019</c:v>
                </c:pt>
                <c:pt idx="1043">
                  <c:v>7/27/2019</c:v>
                </c:pt>
                <c:pt idx="1044">
                  <c:v>7/31/2019</c:v>
                </c:pt>
                <c:pt idx="1045">
                  <c:v>8/3/2019</c:v>
                </c:pt>
                <c:pt idx="1046">
                  <c:v>8/6/2019</c:v>
                </c:pt>
                <c:pt idx="1047">
                  <c:v>8/7/2019</c:v>
                </c:pt>
                <c:pt idx="1048">
                  <c:v>8/8/2019</c:v>
                </c:pt>
                <c:pt idx="1049">
                  <c:v>8/9/2019</c:v>
                </c:pt>
                <c:pt idx="1050">
                  <c:v>8/16/2019</c:v>
                </c:pt>
                <c:pt idx="1051">
                  <c:v>8/17/2019</c:v>
                </c:pt>
                <c:pt idx="1052">
                  <c:v>9/4/2019</c:v>
                </c:pt>
                <c:pt idx="1053">
                  <c:v>9/9/2019</c:v>
                </c:pt>
                <c:pt idx="1054">
                  <c:v>9/10/2019</c:v>
                </c:pt>
                <c:pt idx="1055">
                  <c:v>9/20/2019</c:v>
                </c:pt>
                <c:pt idx="1056">
                  <c:v>9/22/2019</c:v>
                </c:pt>
                <c:pt idx="1057">
                  <c:v>9/26/2019</c:v>
                </c:pt>
                <c:pt idx="1058">
                  <c:v>9/27/2019</c:v>
                </c:pt>
                <c:pt idx="1059">
                  <c:v>9/29/2019</c:v>
                </c:pt>
                <c:pt idx="1060">
                  <c:v>10/6/2019</c:v>
                </c:pt>
                <c:pt idx="1061">
                  <c:v>10/8/2019</c:v>
                </c:pt>
                <c:pt idx="1062">
                  <c:v>10/11/2019</c:v>
                </c:pt>
                <c:pt idx="1063">
                  <c:v>10/15/2019</c:v>
                </c:pt>
                <c:pt idx="1064">
                  <c:v>10/22/2019</c:v>
                </c:pt>
                <c:pt idx="1065">
                  <c:v>10/24/2019</c:v>
                </c:pt>
                <c:pt idx="1066">
                  <c:v>10/28/2019</c:v>
                </c:pt>
                <c:pt idx="1067">
                  <c:v>10/29/2019</c:v>
                </c:pt>
                <c:pt idx="1068">
                  <c:v>10/31/2019</c:v>
                </c:pt>
                <c:pt idx="1069">
                  <c:v>11/2/2019</c:v>
                </c:pt>
                <c:pt idx="1070">
                  <c:v>11/3/2019</c:v>
                </c:pt>
                <c:pt idx="1071">
                  <c:v>11/7/2019</c:v>
                </c:pt>
                <c:pt idx="1072">
                  <c:v>11/9/2019</c:v>
                </c:pt>
                <c:pt idx="1073">
                  <c:v>11/12/2019</c:v>
                </c:pt>
                <c:pt idx="1074">
                  <c:v>11/14/2019</c:v>
                </c:pt>
                <c:pt idx="1075">
                  <c:v>11/16/2019</c:v>
                </c:pt>
                <c:pt idx="1076">
                  <c:v>11/21/2019</c:v>
                </c:pt>
                <c:pt idx="1077">
                  <c:v>11/23/2019</c:v>
                </c:pt>
                <c:pt idx="1078">
                  <c:v>11/25/2019</c:v>
                </c:pt>
                <c:pt idx="1079">
                  <c:v>11/28/2019</c:v>
                </c:pt>
                <c:pt idx="1080">
                  <c:v>12/2/2019</c:v>
                </c:pt>
                <c:pt idx="1081">
                  <c:v>12/9/2019</c:v>
                </c:pt>
                <c:pt idx="1082">
                  <c:v>12/11/2019</c:v>
                </c:pt>
                <c:pt idx="1083">
                  <c:v>12/14/2019</c:v>
                </c:pt>
                <c:pt idx="1084">
                  <c:v>12/16/2019</c:v>
                </c:pt>
                <c:pt idx="1085">
                  <c:v>12/18/2019</c:v>
                </c:pt>
                <c:pt idx="1086">
                  <c:v>12/21/2019</c:v>
                </c:pt>
                <c:pt idx="1087">
                  <c:v>12/25/2019</c:v>
                </c:pt>
                <c:pt idx="1088">
                  <c:v>12/27/2019</c:v>
                </c:pt>
                <c:pt idx="1089">
                  <c:v>12/30/2019</c:v>
                </c:pt>
                <c:pt idx="1090">
                  <c:v>1/3/2020</c:v>
                </c:pt>
                <c:pt idx="1091">
                  <c:v>1/6/2020</c:v>
                </c:pt>
                <c:pt idx="1092">
                  <c:v>1/8/2020</c:v>
                </c:pt>
                <c:pt idx="1093">
                  <c:v>1/10/2020</c:v>
                </c:pt>
                <c:pt idx="1094">
                  <c:v>1/12/2020</c:v>
                </c:pt>
                <c:pt idx="1095">
                  <c:v>1/17/2020</c:v>
                </c:pt>
                <c:pt idx="1096">
                  <c:v>1/19/2020</c:v>
                </c:pt>
                <c:pt idx="1097">
                  <c:v>1/26/2020</c:v>
                </c:pt>
                <c:pt idx="1098">
                  <c:v>1/28/2020</c:v>
                </c:pt>
                <c:pt idx="1099">
                  <c:v>2/4/2020</c:v>
                </c:pt>
                <c:pt idx="1100">
                  <c:v>2/11/2020</c:v>
                </c:pt>
                <c:pt idx="1101">
                  <c:v>2/13/2020</c:v>
                </c:pt>
                <c:pt idx="1102">
                  <c:v>2/20/2020</c:v>
                </c:pt>
                <c:pt idx="1103">
                  <c:v>2/27/2020</c:v>
                </c:pt>
                <c:pt idx="1104">
                  <c:v>2/29/2020</c:v>
                </c:pt>
                <c:pt idx="1105">
                  <c:v>3/7/2020</c:v>
                </c:pt>
                <c:pt idx="1106">
                  <c:v>3/14/2020</c:v>
                </c:pt>
                <c:pt idx="1107">
                  <c:v>3/16/2020</c:v>
                </c:pt>
                <c:pt idx="1108">
                  <c:v>3/23/2020</c:v>
                </c:pt>
                <c:pt idx="1109">
                  <c:v>5/10/2020</c:v>
                </c:pt>
                <c:pt idx="1110">
                  <c:v>6/4/2020</c:v>
                </c:pt>
                <c:pt idx="1111">
                  <c:v>6/21/2020</c:v>
                </c:pt>
                <c:pt idx="1112">
                  <c:v>7/6/2020</c:v>
                </c:pt>
                <c:pt idx="1113">
                  <c:v>7/22/2020</c:v>
                </c:pt>
                <c:pt idx="1114">
                  <c:v>7/30/2020</c:v>
                </c:pt>
                <c:pt idx="1115">
                  <c:v>8/5/2020</c:v>
                </c:pt>
                <c:pt idx="1116">
                  <c:v>8/9/2020</c:v>
                </c:pt>
                <c:pt idx="1117">
                  <c:v>8/12/2020</c:v>
                </c:pt>
                <c:pt idx="1118">
                  <c:v>8/13/2020</c:v>
                </c:pt>
                <c:pt idx="1119">
                  <c:v>8/14/2020</c:v>
                </c:pt>
                <c:pt idx="1120">
                  <c:v>8/15/2020</c:v>
                </c:pt>
                <c:pt idx="1121">
                  <c:v>8/18/2020</c:v>
                </c:pt>
                <c:pt idx="1122">
                  <c:v>8/20/2020</c:v>
                </c:pt>
                <c:pt idx="1123">
                  <c:v>8/28/2020</c:v>
                </c:pt>
                <c:pt idx="1124">
                  <c:v>8/30/2020</c:v>
                </c:pt>
                <c:pt idx="1125">
                  <c:v>9/22/2020</c:v>
                </c:pt>
                <c:pt idx="1126">
                  <c:v>9/24/2020</c:v>
                </c:pt>
                <c:pt idx="1127">
                  <c:v>10/1/2020</c:v>
                </c:pt>
                <c:pt idx="1128">
                  <c:v>10/8/2020</c:v>
                </c:pt>
                <c:pt idx="1129">
                  <c:v>10/10/2020</c:v>
                </c:pt>
                <c:pt idx="1130">
                  <c:v>10/17/2020</c:v>
                </c:pt>
                <c:pt idx="1131">
                  <c:v>10/24/2020</c:v>
                </c:pt>
                <c:pt idx="1132">
                  <c:v>10/26/2020</c:v>
                </c:pt>
                <c:pt idx="1133">
                  <c:v>11/2/2020</c:v>
                </c:pt>
                <c:pt idx="1134">
                  <c:v>11/9/2020</c:v>
                </c:pt>
                <c:pt idx="1135">
                  <c:v>11/11/2020</c:v>
                </c:pt>
                <c:pt idx="1136">
                  <c:v>11/18/2020</c:v>
                </c:pt>
                <c:pt idx="1137">
                  <c:v>11/25/2020</c:v>
                </c:pt>
                <c:pt idx="1138">
                  <c:v>11/27/2020</c:v>
                </c:pt>
                <c:pt idx="1139">
                  <c:v>12/4/2020</c:v>
                </c:pt>
                <c:pt idx="1140">
                  <c:v>12/11/2020</c:v>
                </c:pt>
                <c:pt idx="1141">
                  <c:v>12/13/2020</c:v>
                </c:pt>
                <c:pt idx="1142">
                  <c:v>12/20/2020</c:v>
                </c:pt>
                <c:pt idx="1143">
                  <c:v>12/27/2020</c:v>
                </c:pt>
                <c:pt idx="1144">
                  <c:v>12/29/2020</c:v>
                </c:pt>
                <c:pt idx="1145">
                  <c:v>1/3/2021</c:v>
                </c:pt>
                <c:pt idx="1146">
                  <c:v>1/5/2021</c:v>
                </c:pt>
                <c:pt idx="1147">
                  <c:v>1/8/2021</c:v>
                </c:pt>
                <c:pt idx="1148">
                  <c:v>1/12/2021</c:v>
                </c:pt>
                <c:pt idx="1149">
                  <c:v>1/14/2021</c:v>
                </c:pt>
                <c:pt idx="1150">
                  <c:v>1/17/2021</c:v>
                </c:pt>
                <c:pt idx="1151">
                  <c:v>1/21/2021</c:v>
                </c:pt>
                <c:pt idx="1152">
                  <c:v>1/24/2021</c:v>
                </c:pt>
                <c:pt idx="1153">
                  <c:v>1/28/2021</c:v>
                </c:pt>
                <c:pt idx="1154">
                  <c:v>1/30/2021</c:v>
                </c:pt>
                <c:pt idx="1155">
                  <c:v>2/6/2021</c:v>
                </c:pt>
                <c:pt idx="1156">
                  <c:v>2/13/2021</c:v>
                </c:pt>
                <c:pt idx="1157">
                  <c:v>2/15/2021</c:v>
                </c:pt>
                <c:pt idx="1158">
                  <c:v>2/22/2021</c:v>
                </c:pt>
                <c:pt idx="1159">
                  <c:v>3/1/2021</c:v>
                </c:pt>
                <c:pt idx="1160">
                  <c:v>3/3/2021</c:v>
                </c:pt>
                <c:pt idx="1161">
                  <c:v>3/10/2021</c:v>
                </c:pt>
                <c:pt idx="1162">
                  <c:v>3/17/2021</c:v>
                </c:pt>
                <c:pt idx="1163">
                  <c:v>3/19/2021</c:v>
                </c:pt>
                <c:pt idx="1164">
                  <c:v>5/18/2021</c:v>
                </c:pt>
                <c:pt idx="1165">
                  <c:v>7/18/2021</c:v>
                </c:pt>
                <c:pt idx="1166">
                  <c:v>7/20/2021</c:v>
                </c:pt>
                <c:pt idx="1167">
                  <c:v>7/26/2021</c:v>
                </c:pt>
                <c:pt idx="1168">
                  <c:v>7/27/2021</c:v>
                </c:pt>
                <c:pt idx="1169">
                  <c:v>7/28/2021</c:v>
                </c:pt>
                <c:pt idx="1170">
                  <c:v>7/29/2021</c:v>
                </c:pt>
                <c:pt idx="1171">
                  <c:v>7/30/2021</c:v>
                </c:pt>
                <c:pt idx="1172">
                  <c:v>8/2/2021</c:v>
                </c:pt>
                <c:pt idx="1173">
                  <c:v>8/3/2021</c:v>
                </c:pt>
                <c:pt idx="1174">
                  <c:v>8/5/2021</c:v>
                </c:pt>
                <c:pt idx="1175">
                  <c:v>8/8/2021</c:v>
                </c:pt>
                <c:pt idx="1176">
                  <c:v>8/20/2021</c:v>
                </c:pt>
                <c:pt idx="1177">
                  <c:v>8/21/2021</c:v>
                </c:pt>
                <c:pt idx="1178">
                  <c:v>8/24/2021</c:v>
                </c:pt>
                <c:pt idx="1179">
                  <c:v>8/30/2021</c:v>
                </c:pt>
                <c:pt idx="1180">
                  <c:v>8/31/2021</c:v>
                </c:pt>
                <c:pt idx="1181">
                  <c:v>9/1/2021</c:v>
                </c:pt>
                <c:pt idx="1182">
                  <c:v>9/16/2021</c:v>
                </c:pt>
                <c:pt idx="1183">
                  <c:v>9/22/2021</c:v>
                </c:pt>
                <c:pt idx="1184">
                  <c:v>9/25/2021</c:v>
                </c:pt>
                <c:pt idx="1185">
                  <c:v>9/27/2021</c:v>
                </c:pt>
                <c:pt idx="1186">
                  <c:v>9/29/2021</c:v>
                </c:pt>
                <c:pt idx="1187">
                  <c:v>10/4/2021</c:v>
                </c:pt>
                <c:pt idx="1188">
                  <c:v>10/11/2021</c:v>
                </c:pt>
                <c:pt idx="1189">
                  <c:v>10/13/2021</c:v>
                </c:pt>
                <c:pt idx="1190">
                  <c:v>10/18/2021</c:v>
                </c:pt>
                <c:pt idx="1191">
                  <c:v>10/20/2021</c:v>
                </c:pt>
                <c:pt idx="1192">
                  <c:v>10/27/2021</c:v>
                </c:pt>
                <c:pt idx="1193">
                  <c:v>10/29/2021</c:v>
                </c:pt>
                <c:pt idx="1194">
                  <c:v>11/5/2021</c:v>
                </c:pt>
                <c:pt idx="1195">
                  <c:v>11/12/2021</c:v>
                </c:pt>
                <c:pt idx="1196">
                  <c:v>11/14/2021</c:v>
                </c:pt>
                <c:pt idx="1197">
                  <c:v>11/18/2021</c:v>
                </c:pt>
                <c:pt idx="1198">
                  <c:v>11/19/2021</c:v>
                </c:pt>
                <c:pt idx="1199">
                  <c:v>11/21/2021</c:v>
                </c:pt>
                <c:pt idx="1200">
                  <c:v>11/28/2021</c:v>
                </c:pt>
                <c:pt idx="1201">
                  <c:v>11/30/2021</c:v>
                </c:pt>
                <c:pt idx="1202">
                  <c:v>12/1/2021</c:v>
                </c:pt>
                <c:pt idx="1203">
                  <c:v>12/2/2021</c:v>
                </c:pt>
                <c:pt idx="1204">
                  <c:v>12/7/2021</c:v>
                </c:pt>
                <c:pt idx="1205">
                  <c:v>12/14/2021</c:v>
                </c:pt>
                <c:pt idx="1206">
                  <c:v>12/16/2021</c:v>
                </c:pt>
                <c:pt idx="1207">
                  <c:v>12/23/2021</c:v>
                </c:pt>
                <c:pt idx="1208">
                  <c:v>12/26/2021</c:v>
                </c:pt>
                <c:pt idx="1209">
                  <c:v>12/28/2021</c:v>
                </c:pt>
                <c:pt idx="1210">
                  <c:v>12/30/2021</c:v>
                </c:pt>
                <c:pt idx="1211">
                  <c:v>1/1/2022</c:v>
                </c:pt>
                <c:pt idx="1212">
                  <c:v>1/6/2022</c:v>
                </c:pt>
                <c:pt idx="1213">
                  <c:v>1/8/2022</c:v>
                </c:pt>
                <c:pt idx="1214">
                  <c:v>1/15/2022</c:v>
                </c:pt>
                <c:pt idx="1215">
                  <c:v>1/17/2022</c:v>
                </c:pt>
                <c:pt idx="1216">
                  <c:v>1/20/2022</c:v>
                </c:pt>
                <c:pt idx="1217">
                  <c:v>1/22/2022</c:v>
                </c:pt>
                <c:pt idx="1218">
                  <c:v>1/24/2022</c:v>
                </c:pt>
                <c:pt idx="1219">
                  <c:v>1/31/2022</c:v>
                </c:pt>
                <c:pt idx="1220">
                  <c:v>2/2/2022</c:v>
                </c:pt>
                <c:pt idx="1221">
                  <c:v>2/9/2022</c:v>
                </c:pt>
                <c:pt idx="1222">
                  <c:v>2/16/2022</c:v>
                </c:pt>
                <c:pt idx="1223">
                  <c:v>2/18/2022</c:v>
                </c:pt>
                <c:pt idx="1224">
                  <c:v>2/25/2022</c:v>
                </c:pt>
                <c:pt idx="1225">
                  <c:v>3/4/2022</c:v>
                </c:pt>
                <c:pt idx="1226">
                  <c:v>3/6/2022</c:v>
                </c:pt>
                <c:pt idx="1227">
                  <c:v>3/13/2022</c:v>
                </c:pt>
                <c:pt idx="1228">
                  <c:v>3/20/2022</c:v>
                </c:pt>
                <c:pt idx="1229">
                  <c:v>3/22/2022</c:v>
                </c:pt>
                <c:pt idx="1230">
                  <c:v>4/1/2022</c:v>
                </c:pt>
                <c:pt idx="1231">
                  <c:v>4/2/2022</c:v>
                </c:pt>
                <c:pt idx="1232">
                  <c:v>4/3/2022</c:v>
                </c:pt>
                <c:pt idx="1233">
                  <c:v>4/4/2022</c:v>
                </c:pt>
                <c:pt idx="1234">
                  <c:v>4/5/2022</c:v>
                </c:pt>
                <c:pt idx="1235">
                  <c:v>4/6/2022</c:v>
                </c:pt>
                <c:pt idx="1236">
                  <c:v>4/7/2022</c:v>
                </c:pt>
                <c:pt idx="1237">
                  <c:v>4/8/2022</c:v>
                </c:pt>
                <c:pt idx="1238">
                  <c:v>4/9/2022</c:v>
                </c:pt>
                <c:pt idx="1239">
                  <c:v>4/10/2022</c:v>
                </c:pt>
                <c:pt idx="1240">
                  <c:v>4/11/2022</c:v>
                </c:pt>
                <c:pt idx="1241">
                  <c:v>4/12/2022</c:v>
                </c:pt>
                <c:pt idx="1242">
                  <c:v>4/13/2022</c:v>
                </c:pt>
                <c:pt idx="1243">
                  <c:v>4/14/2022</c:v>
                </c:pt>
                <c:pt idx="1244">
                  <c:v>4/15/2022</c:v>
                </c:pt>
                <c:pt idx="1245">
                  <c:v>4/21/2022</c:v>
                </c:pt>
                <c:pt idx="1246">
                  <c:v>7/12/2022</c:v>
                </c:pt>
                <c:pt idx="1247">
                  <c:v>7/14/2022</c:v>
                </c:pt>
                <c:pt idx="1248">
                  <c:v>7/20/2022</c:v>
                </c:pt>
                <c:pt idx="1249">
                  <c:v>7/22/2022</c:v>
                </c:pt>
                <c:pt idx="1250">
                  <c:v>7/23/2022</c:v>
                </c:pt>
                <c:pt idx="1251">
                  <c:v>8/1/2022</c:v>
                </c:pt>
                <c:pt idx="1252">
                  <c:v>8/11/2022</c:v>
                </c:pt>
              </c:strCache>
            </c:strRef>
          </c:cat>
          <c:val>
            <c:numRef>
              <c:f>satellite_data_NO2_India!$C$5242:$C$6494</c:f>
              <c:numCache>
                <c:formatCode>0.00E+00</c:formatCode>
                <c:ptCount val="1253"/>
                <c:pt idx="0">
                  <c:v>4385430000000000</c:v>
                </c:pt>
                <c:pt idx="1">
                  <c:v>4778500000000000</c:v>
                </c:pt>
                <c:pt idx="2">
                  <c:v>6768660000000000</c:v>
                </c:pt>
                <c:pt idx="3">
                  <c:v>8790700000000000</c:v>
                </c:pt>
                <c:pt idx="4">
                  <c:v>9865830000000000</c:v>
                </c:pt>
                <c:pt idx="5">
                  <c:v>4120650000000000</c:v>
                </c:pt>
                <c:pt idx="6">
                  <c:v>5581960000000000</c:v>
                </c:pt>
                <c:pt idx="7">
                  <c:v>6419140000000000</c:v>
                </c:pt>
                <c:pt idx="8">
                  <c:v>6368410000000000</c:v>
                </c:pt>
                <c:pt idx="9">
                  <c:v>6037720000000000</c:v>
                </c:pt>
                <c:pt idx="10">
                  <c:v>4070710000000000</c:v>
                </c:pt>
                <c:pt idx="11">
                  <c:v>3955620000000000</c:v>
                </c:pt>
                <c:pt idx="12">
                  <c:v>5972700000000000</c:v>
                </c:pt>
                <c:pt idx="13">
                  <c:v>6825930000000000</c:v>
                </c:pt>
                <c:pt idx="14">
                  <c:v>-1.2699999999999999E+30</c:v>
                </c:pt>
                <c:pt idx="15">
                  <c:v>5944400000000000</c:v>
                </c:pt>
                <c:pt idx="16">
                  <c:v>4455180000000000</c:v>
                </c:pt>
                <c:pt idx="17">
                  <c:v>-1.2699999999999999E+30</c:v>
                </c:pt>
                <c:pt idx="18">
                  <c:v>6163930000000000</c:v>
                </c:pt>
                <c:pt idx="19">
                  <c:v>5291180000000000</c:v>
                </c:pt>
                <c:pt idx="20">
                  <c:v>6301870000000000</c:v>
                </c:pt>
                <c:pt idx="21">
                  <c:v>9744560000000000</c:v>
                </c:pt>
                <c:pt idx="22">
                  <c:v>-1.2699999999999999E+30</c:v>
                </c:pt>
                <c:pt idx="23">
                  <c:v>5005540000000000</c:v>
                </c:pt>
                <c:pt idx="24">
                  <c:v>7050830000000000</c:v>
                </c:pt>
                <c:pt idx="25">
                  <c:v>4212080000000000</c:v>
                </c:pt>
                <c:pt idx="26">
                  <c:v>5224240000000000</c:v>
                </c:pt>
                <c:pt idx="27">
                  <c:v>-1.2699999999999999E+30</c:v>
                </c:pt>
                <c:pt idx="28">
                  <c:v>4357020000000000</c:v>
                </c:pt>
                <c:pt idx="29">
                  <c:v>5467870000000000</c:v>
                </c:pt>
                <c:pt idx="30">
                  <c:v>6626890000000000</c:v>
                </c:pt>
                <c:pt idx="31">
                  <c:v>-1.2699999999999999E+30</c:v>
                </c:pt>
                <c:pt idx="32">
                  <c:v>5628620000000000</c:v>
                </c:pt>
                <c:pt idx="33">
                  <c:v>4515830000000000</c:v>
                </c:pt>
                <c:pt idx="34">
                  <c:v>3658170000000000</c:v>
                </c:pt>
                <c:pt idx="35">
                  <c:v>6038060000000000</c:v>
                </c:pt>
                <c:pt idx="36">
                  <c:v>5217560000000000</c:v>
                </c:pt>
                <c:pt idx="37">
                  <c:v>-1.2699999999999999E+30</c:v>
                </c:pt>
                <c:pt idx="38">
                  <c:v>4942770000000000</c:v>
                </c:pt>
                <c:pt idx="39">
                  <c:v>4499920000000000</c:v>
                </c:pt>
                <c:pt idx="40">
                  <c:v>4535150000000000</c:v>
                </c:pt>
                <c:pt idx="41">
                  <c:v>6240360000000000</c:v>
                </c:pt>
                <c:pt idx="42">
                  <c:v>-1.2699999999999999E+30</c:v>
                </c:pt>
                <c:pt idx="43">
                  <c:v>5287180000000000</c:v>
                </c:pt>
                <c:pt idx="44">
                  <c:v>-1.2699999999999999E+30</c:v>
                </c:pt>
                <c:pt idx="45">
                  <c:v>-1.2699999999999999E+30</c:v>
                </c:pt>
                <c:pt idx="46">
                  <c:v>-1.2699999999999999E+30</c:v>
                </c:pt>
                <c:pt idx="47">
                  <c:v>-1.2699999999999999E+30</c:v>
                </c:pt>
                <c:pt idx="48">
                  <c:v>-1.2699999999999999E+30</c:v>
                </c:pt>
                <c:pt idx="49">
                  <c:v>-1.2699999999999999E+30</c:v>
                </c:pt>
                <c:pt idx="50">
                  <c:v>-1.2699999999999999E+30</c:v>
                </c:pt>
                <c:pt idx="51">
                  <c:v>-1.2699999999999999E+30</c:v>
                </c:pt>
                <c:pt idx="52">
                  <c:v>2885040000000000</c:v>
                </c:pt>
                <c:pt idx="53">
                  <c:v>-1.2699999999999999E+30</c:v>
                </c:pt>
                <c:pt idx="54">
                  <c:v>-1.2699999999999999E+30</c:v>
                </c:pt>
                <c:pt idx="55">
                  <c:v>3768520000000000</c:v>
                </c:pt>
                <c:pt idx="56">
                  <c:v>4629340000000000</c:v>
                </c:pt>
                <c:pt idx="57">
                  <c:v>5336650000000000</c:v>
                </c:pt>
                <c:pt idx="58">
                  <c:v>-1.2699999999999999E+30</c:v>
                </c:pt>
                <c:pt idx="59">
                  <c:v>4465480000000000</c:v>
                </c:pt>
                <c:pt idx="60">
                  <c:v>-1.2699999999999999E+30</c:v>
                </c:pt>
                <c:pt idx="61">
                  <c:v>-1.2699999999999999E+30</c:v>
                </c:pt>
                <c:pt idx="62">
                  <c:v>-1.2699999999999999E+30</c:v>
                </c:pt>
                <c:pt idx="63">
                  <c:v>-1.2699999999999999E+30</c:v>
                </c:pt>
                <c:pt idx="64">
                  <c:v>-1.2699999999999999E+30</c:v>
                </c:pt>
                <c:pt idx="65">
                  <c:v>5258660000000000</c:v>
                </c:pt>
                <c:pt idx="66">
                  <c:v>4512230000000000</c:v>
                </c:pt>
                <c:pt idx="67">
                  <c:v>3314530000000000</c:v>
                </c:pt>
                <c:pt idx="68">
                  <c:v>-1.2699999999999999E+30</c:v>
                </c:pt>
                <c:pt idx="69">
                  <c:v>4816470000000000</c:v>
                </c:pt>
                <c:pt idx="70">
                  <c:v>-1.2699999999999999E+30</c:v>
                </c:pt>
                <c:pt idx="71">
                  <c:v>4972100000000000</c:v>
                </c:pt>
                <c:pt idx="72">
                  <c:v>4193470000000000</c:v>
                </c:pt>
                <c:pt idx="73">
                  <c:v>3832550000000000</c:v>
                </c:pt>
                <c:pt idx="74">
                  <c:v>6346150000000000</c:v>
                </c:pt>
                <c:pt idx="75">
                  <c:v>5263370000000000</c:v>
                </c:pt>
                <c:pt idx="76">
                  <c:v>3838330000000000</c:v>
                </c:pt>
                <c:pt idx="77">
                  <c:v>4111060000000000</c:v>
                </c:pt>
                <c:pt idx="78">
                  <c:v>-1.2699999999999999E+30</c:v>
                </c:pt>
                <c:pt idx="79">
                  <c:v>7422910000000000</c:v>
                </c:pt>
                <c:pt idx="80">
                  <c:v>5124730000000000</c:v>
                </c:pt>
                <c:pt idx="81">
                  <c:v>4557860000000000</c:v>
                </c:pt>
                <c:pt idx="82">
                  <c:v>3987100000000000</c:v>
                </c:pt>
                <c:pt idx="83">
                  <c:v>-1.2699999999999999E+30</c:v>
                </c:pt>
                <c:pt idx="84">
                  <c:v>-1.2699999999999999E+30</c:v>
                </c:pt>
                <c:pt idx="85">
                  <c:v>5108350000000000</c:v>
                </c:pt>
                <c:pt idx="86">
                  <c:v>5326010000000000</c:v>
                </c:pt>
                <c:pt idx="87">
                  <c:v>-1.2699999999999999E+30</c:v>
                </c:pt>
                <c:pt idx="88">
                  <c:v>-1.2699999999999999E+30</c:v>
                </c:pt>
                <c:pt idx="89">
                  <c:v>3801320000000000</c:v>
                </c:pt>
                <c:pt idx="90">
                  <c:v>7345860000000000</c:v>
                </c:pt>
                <c:pt idx="91">
                  <c:v>-1.2699999999999999E+30</c:v>
                </c:pt>
                <c:pt idx="92">
                  <c:v>-1.2699999999999999E+30</c:v>
                </c:pt>
                <c:pt idx="93">
                  <c:v>5170990000000000</c:v>
                </c:pt>
                <c:pt idx="94">
                  <c:v>-1.2699999999999999E+30</c:v>
                </c:pt>
                <c:pt idx="95">
                  <c:v>-1.2699999999999999E+30</c:v>
                </c:pt>
                <c:pt idx="96">
                  <c:v>7140290000000000</c:v>
                </c:pt>
                <c:pt idx="97">
                  <c:v>5039230000000000</c:v>
                </c:pt>
                <c:pt idx="98">
                  <c:v>-1.2699999999999999E+30</c:v>
                </c:pt>
                <c:pt idx="99">
                  <c:v>3641950000000000</c:v>
                </c:pt>
                <c:pt idx="100">
                  <c:v>6614150000000000</c:v>
                </c:pt>
                <c:pt idx="101">
                  <c:v>-1.2699999999999999E+30</c:v>
                </c:pt>
                <c:pt idx="102">
                  <c:v>3830000000000000</c:v>
                </c:pt>
                <c:pt idx="103">
                  <c:v>4109000000000000</c:v>
                </c:pt>
                <c:pt idx="104">
                  <c:v>7718000000000000</c:v>
                </c:pt>
                <c:pt idx="105">
                  <c:v>8635170000000000</c:v>
                </c:pt>
                <c:pt idx="106">
                  <c:v>8752270000000000</c:v>
                </c:pt>
                <c:pt idx="107">
                  <c:v>5067820000000000</c:v>
                </c:pt>
                <c:pt idx="108">
                  <c:v>8135110000000000</c:v>
                </c:pt>
                <c:pt idx="109">
                  <c:v>8038980000000000</c:v>
                </c:pt>
                <c:pt idx="110">
                  <c:v>6226530000000000</c:v>
                </c:pt>
                <c:pt idx="111">
                  <c:v>4652510000000000</c:v>
                </c:pt>
                <c:pt idx="112">
                  <c:v>5541210000000000</c:v>
                </c:pt>
                <c:pt idx="113">
                  <c:v>4810900000000000</c:v>
                </c:pt>
                <c:pt idx="114">
                  <c:v>4050670000000000</c:v>
                </c:pt>
                <c:pt idx="115">
                  <c:v>-1.2699999999999999E+30</c:v>
                </c:pt>
                <c:pt idx="116">
                  <c:v>-1.2699999999999999E+30</c:v>
                </c:pt>
                <c:pt idx="117">
                  <c:v>5201290000000000</c:v>
                </c:pt>
                <c:pt idx="118">
                  <c:v>-1.2699999999999999E+30</c:v>
                </c:pt>
                <c:pt idx="119">
                  <c:v>3453090000000000</c:v>
                </c:pt>
                <c:pt idx="120">
                  <c:v>4935810000000000</c:v>
                </c:pt>
                <c:pt idx="121">
                  <c:v>-1.2699999999999999E+30</c:v>
                </c:pt>
                <c:pt idx="122">
                  <c:v>3928930000000000</c:v>
                </c:pt>
                <c:pt idx="123">
                  <c:v>-1.2699999999999999E+30</c:v>
                </c:pt>
                <c:pt idx="124">
                  <c:v>4077400000000000</c:v>
                </c:pt>
                <c:pt idx="125">
                  <c:v>5515120000000000</c:v>
                </c:pt>
                <c:pt idx="126">
                  <c:v>-1.2699999999999999E+30</c:v>
                </c:pt>
                <c:pt idx="127">
                  <c:v>4046510000000000</c:v>
                </c:pt>
                <c:pt idx="128">
                  <c:v>-1.2699999999999999E+30</c:v>
                </c:pt>
                <c:pt idx="129">
                  <c:v>-1.2699999999999999E+30</c:v>
                </c:pt>
                <c:pt idx="130">
                  <c:v>4406300000000000</c:v>
                </c:pt>
                <c:pt idx="131">
                  <c:v>-1.2699999999999999E+30</c:v>
                </c:pt>
                <c:pt idx="132">
                  <c:v>-1.2699999999999999E+30</c:v>
                </c:pt>
                <c:pt idx="133">
                  <c:v>-1.2699999999999999E+30</c:v>
                </c:pt>
                <c:pt idx="134">
                  <c:v>2730840000000000</c:v>
                </c:pt>
                <c:pt idx="135">
                  <c:v>-1.2699999999999999E+30</c:v>
                </c:pt>
                <c:pt idx="136">
                  <c:v>-1.2699999999999999E+30</c:v>
                </c:pt>
                <c:pt idx="137">
                  <c:v>-1.2699999999999999E+30</c:v>
                </c:pt>
                <c:pt idx="138">
                  <c:v>-1.2699999999999999E+30</c:v>
                </c:pt>
                <c:pt idx="139">
                  <c:v>-1.2699999999999999E+30</c:v>
                </c:pt>
                <c:pt idx="140">
                  <c:v>3707010000000000</c:v>
                </c:pt>
                <c:pt idx="141">
                  <c:v>-1.2699999999999999E+30</c:v>
                </c:pt>
                <c:pt idx="142">
                  <c:v>-1.2699999999999999E+30</c:v>
                </c:pt>
                <c:pt idx="143">
                  <c:v>3797890000000000</c:v>
                </c:pt>
                <c:pt idx="144">
                  <c:v>-1.2699999999999999E+30</c:v>
                </c:pt>
                <c:pt idx="145">
                  <c:v>2628900000000000</c:v>
                </c:pt>
                <c:pt idx="146">
                  <c:v>3289840000000000</c:v>
                </c:pt>
                <c:pt idx="147">
                  <c:v>3797760000000000</c:v>
                </c:pt>
                <c:pt idx="148">
                  <c:v>-1.2699999999999999E+30</c:v>
                </c:pt>
                <c:pt idx="149">
                  <c:v>-1.2699999999999999E+30</c:v>
                </c:pt>
                <c:pt idx="150">
                  <c:v>5112950000000000</c:v>
                </c:pt>
                <c:pt idx="151">
                  <c:v>3982030000000000</c:v>
                </c:pt>
                <c:pt idx="152">
                  <c:v>-1.2699999999999999E+30</c:v>
                </c:pt>
                <c:pt idx="153">
                  <c:v>5482800000000000</c:v>
                </c:pt>
                <c:pt idx="154">
                  <c:v>4090730000000000</c:v>
                </c:pt>
                <c:pt idx="155">
                  <c:v>-1.2699999999999999E+30</c:v>
                </c:pt>
                <c:pt idx="156">
                  <c:v>7529220000000000</c:v>
                </c:pt>
                <c:pt idx="157">
                  <c:v>3884140000000000</c:v>
                </c:pt>
                <c:pt idx="158">
                  <c:v>4582160000000000</c:v>
                </c:pt>
                <c:pt idx="159">
                  <c:v>-1.2699999999999999E+30</c:v>
                </c:pt>
                <c:pt idx="160">
                  <c:v>5864570000000000</c:v>
                </c:pt>
                <c:pt idx="161">
                  <c:v>4464220000000000</c:v>
                </c:pt>
                <c:pt idx="162">
                  <c:v>5396370000000000</c:v>
                </c:pt>
                <c:pt idx="163">
                  <c:v>3905130000000000</c:v>
                </c:pt>
                <c:pt idx="164">
                  <c:v>4677820000000000</c:v>
                </c:pt>
                <c:pt idx="165">
                  <c:v>6721470000000000</c:v>
                </c:pt>
                <c:pt idx="166">
                  <c:v>5126130000000000</c:v>
                </c:pt>
                <c:pt idx="167">
                  <c:v>7056760000000000</c:v>
                </c:pt>
                <c:pt idx="168">
                  <c:v>8060410000000000</c:v>
                </c:pt>
                <c:pt idx="169">
                  <c:v>8115200000000000</c:v>
                </c:pt>
                <c:pt idx="170">
                  <c:v>5310100000000000</c:v>
                </c:pt>
                <c:pt idx="171">
                  <c:v>-1.2699999999999999E+30</c:v>
                </c:pt>
                <c:pt idx="172">
                  <c:v>1.02E+16</c:v>
                </c:pt>
                <c:pt idx="173">
                  <c:v>6606080000000000</c:v>
                </c:pt>
                <c:pt idx="174">
                  <c:v>9433920000000000</c:v>
                </c:pt>
                <c:pt idx="175">
                  <c:v>5440830000000000</c:v>
                </c:pt>
                <c:pt idx="176">
                  <c:v>1.13E+16</c:v>
                </c:pt>
                <c:pt idx="177">
                  <c:v>9266180000000000</c:v>
                </c:pt>
                <c:pt idx="178">
                  <c:v>-1.2699999999999999E+30</c:v>
                </c:pt>
                <c:pt idx="179">
                  <c:v>8099120000000000</c:v>
                </c:pt>
                <c:pt idx="180">
                  <c:v>5660030000000000</c:v>
                </c:pt>
                <c:pt idx="181">
                  <c:v>3515740000000000</c:v>
                </c:pt>
                <c:pt idx="182">
                  <c:v>9065620000000000</c:v>
                </c:pt>
                <c:pt idx="183">
                  <c:v>6603160000000000</c:v>
                </c:pt>
                <c:pt idx="184">
                  <c:v>4274270000000000</c:v>
                </c:pt>
                <c:pt idx="185">
                  <c:v>9171310000000000</c:v>
                </c:pt>
                <c:pt idx="186">
                  <c:v>6431280000000000</c:v>
                </c:pt>
                <c:pt idx="187">
                  <c:v>4433320000000000</c:v>
                </c:pt>
                <c:pt idx="188">
                  <c:v>4441720000000000</c:v>
                </c:pt>
                <c:pt idx="189">
                  <c:v>3594650000000000</c:v>
                </c:pt>
                <c:pt idx="190">
                  <c:v>6228200000000000</c:v>
                </c:pt>
                <c:pt idx="191">
                  <c:v>6296340000000000</c:v>
                </c:pt>
                <c:pt idx="192">
                  <c:v>5246440000000000</c:v>
                </c:pt>
                <c:pt idx="193">
                  <c:v>6513890000000000</c:v>
                </c:pt>
                <c:pt idx="194">
                  <c:v>4172190000000000</c:v>
                </c:pt>
                <c:pt idx="195">
                  <c:v>6459910000000000</c:v>
                </c:pt>
                <c:pt idx="196">
                  <c:v>4958880000000000</c:v>
                </c:pt>
                <c:pt idx="197">
                  <c:v>8951460000000000</c:v>
                </c:pt>
                <c:pt idx="198">
                  <c:v>1.03E+16</c:v>
                </c:pt>
                <c:pt idx="199">
                  <c:v>7529560000000000</c:v>
                </c:pt>
                <c:pt idx="200">
                  <c:v>7446350000000000</c:v>
                </c:pt>
                <c:pt idx="201">
                  <c:v>4779350000000000</c:v>
                </c:pt>
                <c:pt idx="202">
                  <c:v>5179680000000000</c:v>
                </c:pt>
                <c:pt idx="203">
                  <c:v>-1.2699999999999999E+30</c:v>
                </c:pt>
                <c:pt idx="204">
                  <c:v>7460610000000000</c:v>
                </c:pt>
                <c:pt idx="205">
                  <c:v>5407720000000000</c:v>
                </c:pt>
                <c:pt idx="206">
                  <c:v>3721820000000000</c:v>
                </c:pt>
                <c:pt idx="207">
                  <c:v>6089600000000000</c:v>
                </c:pt>
                <c:pt idx="208">
                  <c:v>4022130000000000</c:v>
                </c:pt>
                <c:pt idx="209">
                  <c:v>5571290000000000</c:v>
                </c:pt>
                <c:pt idx="210">
                  <c:v>4869910000000000</c:v>
                </c:pt>
                <c:pt idx="211">
                  <c:v>3335820000000000</c:v>
                </c:pt>
                <c:pt idx="212">
                  <c:v>6303280000000000</c:v>
                </c:pt>
                <c:pt idx="213">
                  <c:v>5375070000000000</c:v>
                </c:pt>
                <c:pt idx="214">
                  <c:v>4720640000000000</c:v>
                </c:pt>
                <c:pt idx="215">
                  <c:v>-1.2699999999999999E+30</c:v>
                </c:pt>
                <c:pt idx="216">
                  <c:v>-1.2699999999999999E+30</c:v>
                </c:pt>
                <c:pt idx="217">
                  <c:v>4312790000000000</c:v>
                </c:pt>
                <c:pt idx="218">
                  <c:v>-1.2699999999999999E+30</c:v>
                </c:pt>
                <c:pt idx="219">
                  <c:v>4264630000000000</c:v>
                </c:pt>
                <c:pt idx="220">
                  <c:v>-1.2699999999999999E+30</c:v>
                </c:pt>
                <c:pt idx="221">
                  <c:v>-1.2699999999999999E+30</c:v>
                </c:pt>
                <c:pt idx="222">
                  <c:v>-1.2699999999999999E+30</c:v>
                </c:pt>
                <c:pt idx="223">
                  <c:v>-1.2699999999999999E+30</c:v>
                </c:pt>
                <c:pt idx="224">
                  <c:v>-1.2699999999999999E+30</c:v>
                </c:pt>
                <c:pt idx="225">
                  <c:v>-1.2699999999999999E+30</c:v>
                </c:pt>
                <c:pt idx="226">
                  <c:v>3733400000000000</c:v>
                </c:pt>
                <c:pt idx="227">
                  <c:v>-1.2699999999999999E+30</c:v>
                </c:pt>
                <c:pt idx="228">
                  <c:v>5564770000000000</c:v>
                </c:pt>
                <c:pt idx="229">
                  <c:v>-1.2699999999999999E+30</c:v>
                </c:pt>
                <c:pt idx="230">
                  <c:v>5878310000000000</c:v>
                </c:pt>
                <c:pt idx="231">
                  <c:v>5214520000000000</c:v>
                </c:pt>
                <c:pt idx="232">
                  <c:v>-1.2699999999999999E+30</c:v>
                </c:pt>
                <c:pt idx="233">
                  <c:v>7908560000000000</c:v>
                </c:pt>
                <c:pt idx="234">
                  <c:v>5482820000000000</c:v>
                </c:pt>
                <c:pt idx="235">
                  <c:v>7523180000000000</c:v>
                </c:pt>
                <c:pt idx="236">
                  <c:v>6552180000000000</c:v>
                </c:pt>
                <c:pt idx="237">
                  <c:v>4268010000000000</c:v>
                </c:pt>
                <c:pt idx="238">
                  <c:v>-1.2699999999999999E+30</c:v>
                </c:pt>
                <c:pt idx="239">
                  <c:v>4334510000000000</c:v>
                </c:pt>
                <c:pt idx="240">
                  <c:v>5636050000000000</c:v>
                </c:pt>
                <c:pt idx="241">
                  <c:v>7058280000000000</c:v>
                </c:pt>
                <c:pt idx="242">
                  <c:v>5039160000000000</c:v>
                </c:pt>
                <c:pt idx="243">
                  <c:v>4960850000000000</c:v>
                </c:pt>
                <c:pt idx="244">
                  <c:v>4132990000000000</c:v>
                </c:pt>
                <c:pt idx="245">
                  <c:v>5300690000000000</c:v>
                </c:pt>
                <c:pt idx="246">
                  <c:v>4671680000000000</c:v>
                </c:pt>
                <c:pt idx="247">
                  <c:v>-1.2699999999999999E+30</c:v>
                </c:pt>
                <c:pt idx="248">
                  <c:v>7492700000000000</c:v>
                </c:pt>
                <c:pt idx="249">
                  <c:v>3962710000000000</c:v>
                </c:pt>
                <c:pt idx="250">
                  <c:v>8293930000000000</c:v>
                </c:pt>
                <c:pt idx="251">
                  <c:v>8422400000000000</c:v>
                </c:pt>
                <c:pt idx="252">
                  <c:v>6032360000000000</c:v>
                </c:pt>
                <c:pt idx="253">
                  <c:v>6666690000000000</c:v>
                </c:pt>
                <c:pt idx="254">
                  <c:v>7210200000000000</c:v>
                </c:pt>
                <c:pt idx="255">
                  <c:v>9862920000000000</c:v>
                </c:pt>
                <c:pt idx="256">
                  <c:v>-1.2699999999999999E+30</c:v>
                </c:pt>
                <c:pt idx="257">
                  <c:v>-1.2699999999999999E+30</c:v>
                </c:pt>
                <c:pt idx="258">
                  <c:v>8356950000000000</c:v>
                </c:pt>
                <c:pt idx="259">
                  <c:v>-1.2699999999999999E+30</c:v>
                </c:pt>
                <c:pt idx="260">
                  <c:v>-1.2699999999999999E+30</c:v>
                </c:pt>
                <c:pt idx="261">
                  <c:v>-1.2699999999999999E+30</c:v>
                </c:pt>
                <c:pt idx="262">
                  <c:v>1.29E+16</c:v>
                </c:pt>
                <c:pt idx="263">
                  <c:v>1.55E+16</c:v>
                </c:pt>
                <c:pt idx="264">
                  <c:v>-1.2699999999999999E+30</c:v>
                </c:pt>
                <c:pt idx="265">
                  <c:v>-1.2699999999999999E+30</c:v>
                </c:pt>
                <c:pt idx="266">
                  <c:v>4303340000000000</c:v>
                </c:pt>
                <c:pt idx="267">
                  <c:v>-1.2699999999999999E+30</c:v>
                </c:pt>
                <c:pt idx="268">
                  <c:v>-1.2699999999999999E+30</c:v>
                </c:pt>
                <c:pt idx="269">
                  <c:v>8629590000000000</c:v>
                </c:pt>
                <c:pt idx="270">
                  <c:v>3559760000000000</c:v>
                </c:pt>
                <c:pt idx="271">
                  <c:v>4558220000000000</c:v>
                </c:pt>
                <c:pt idx="272">
                  <c:v>3225430000000000</c:v>
                </c:pt>
                <c:pt idx="273">
                  <c:v>6358930000000000</c:v>
                </c:pt>
                <c:pt idx="274">
                  <c:v>4939510000000000</c:v>
                </c:pt>
                <c:pt idx="275">
                  <c:v>3212550000000000</c:v>
                </c:pt>
                <c:pt idx="276">
                  <c:v>1.33E+16</c:v>
                </c:pt>
                <c:pt idx="277">
                  <c:v>7724590000000000</c:v>
                </c:pt>
                <c:pt idx="278">
                  <c:v>6793340000000000</c:v>
                </c:pt>
                <c:pt idx="279">
                  <c:v>6178320000000000</c:v>
                </c:pt>
                <c:pt idx="280">
                  <c:v>7197760000000000</c:v>
                </c:pt>
                <c:pt idx="281">
                  <c:v>5591570000000000</c:v>
                </c:pt>
                <c:pt idx="282">
                  <c:v>-1.2699999999999999E+30</c:v>
                </c:pt>
                <c:pt idx="283">
                  <c:v>3944060000000000</c:v>
                </c:pt>
                <c:pt idx="284">
                  <c:v>4932580000000000</c:v>
                </c:pt>
                <c:pt idx="285">
                  <c:v>5761570000000000</c:v>
                </c:pt>
                <c:pt idx="286">
                  <c:v>-1.2699999999999999E+30</c:v>
                </c:pt>
                <c:pt idx="287">
                  <c:v>-1.2699999999999999E+30</c:v>
                </c:pt>
                <c:pt idx="288">
                  <c:v>-1.2699999999999999E+30</c:v>
                </c:pt>
                <c:pt idx="289">
                  <c:v>4414980000000000</c:v>
                </c:pt>
                <c:pt idx="290">
                  <c:v>4445260000000000</c:v>
                </c:pt>
                <c:pt idx="291">
                  <c:v>-1.2699999999999999E+30</c:v>
                </c:pt>
                <c:pt idx="292">
                  <c:v>-1.2699999999999999E+30</c:v>
                </c:pt>
                <c:pt idx="293">
                  <c:v>-1.2699999999999999E+30</c:v>
                </c:pt>
                <c:pt idx="294">
                  <c:v>-1.2699999999999999E+30</c:v>
                </c:pt>
                <c:pt idx="295">
                  <c:v>-1.2699999999999999E+30</c:v>
                </c:pt>
                <c:pt idx="296">
                  <c:v>-1.2699999999999999E+30</c:v>
                </c:pt>
                <c:pt idx="297">
                  <c:v>-1.2699999999999999E+30</c:v>
                </c:pt>
                <c:pt idx="298">
                  <c:v>-1.2699999999999999E+30</c:v>
                </c:pt>
                <c:pt idx="299">
                  <c:v>2019760000000000</c:v>
                </c:pt>
                <c:pt idx="300">
                  <c:v>5010310000000000</c:v>
                </c:pt>
                <c:pt idx="301">
                  <c:v>684614000000000</c:v>
                </c:pt>
                <c:pt idx="302">
                  <c:v>-1.2699999999999999E+30</c:v>
                </c:pt>
                <c:pt idx="303">
                  <c:v>-1.2699999999999999E+30</c:v>
                </c:pt>
                <c:pt idx="304">
                  <c:v>-1.2699999999999999E+30</c:v>
                </c:pt>
                <c:pt idx="305">
                  <c:v>6355120000000000</c:v>
                </c:pt>
                <c:pt idx="306">
                  <c:v>-1.2699999999999999E+30</c:v>
                </c:pt>
                <c:pt idx="307">
                  <c:v>-1.2699999999999999E+30</c:v>
                </c:pt>
                <c:pt idx="308">
                  <c:v>-1.2699999999999999E+30</c:v>
                </c:pt>
                <c:pt idx="309">
                  <c:v>-1.2699999999999999E+30</c:v>
                </c:pt>
                <c:pt idx="310">
                  <c:v>4450150000000000</c:v>
                </c:pt>
                <c:pt idx="311">
                  <c:v>6345130000000000</c:v>
                </c:pt>
                <c:pt idx="312">
                  <c:v>-1.2699999999999999E+30</c:v>
                </c:pt>
                <c:pt idx="313">
                  <c:v>-1.2699999999999999E+30</c:v>
                </c:pt>
                <c:pt idx="314">
                  <c:v>-1.2699999999999999E+30</c:v>
                </c:pt>
                <c:pt idx="315">
                  <c:v>-1.2699999999999999E+30</c:v>
                </c:pt>
                <c:pt idx="316">
                  <c:v>-1.2699999999999999E+30</c:v>
                </c:pt>
                <c:pt idx="317">
                  <c:v>3123930000000000</c:v>
                </c:pt>
                <c:pt idx="318">
                  <c:v>-1.2699999999999999E+30</c:v>
                </c:pt>
                <c:pt idx="319">
                  <c:v>4898460000000000</c:v>
                </c:pt>
                <c:pt idx="320">
                  <c:v>-1.2699999999999999E+30</c:v>
                </c:pt>
                <c:pt idx="321">
                  <c:v>-1.2699999999999999E+30</c:v>
                </c:pt>
                <c:pt idx="322">
                  <c:v>-1.2699999999999999E+30</c:v>
                </c:pt>
                <c:pt idx="323">
                  <c:v>-1.2699999999999999E+30</c:v>
                </c:pt>
                <c:pt idx="324">
                  <c:v>3623120000000000</c:v>
                </c:pt>
                <c:pt idx="325">
                  <c:v>2811880000000000</c:v>
                </c:pt>
                <c:pt idx="326">
                  <c:v>-1.2699999999999999E+30</c:v>
                </c:pt>
                <c:pt idx="327">
                  <c:v>-1.2699999999999999E+30</c:v>
                </c:pt>
                <c:pt idx="328">
                  <c:v>2971280000000000</c:v>
                </c:pt>
                <c:pt idx="329">
                  <c:v>-1.2699999999999999E+30</c:v>
                </c:pt>
                <c:pt idx="330">
                  <c:v>3085020000000000</c:v>
                </c:pt>
                <c:pt idx="331">
                  <c:v>2091010000000000</c:v>
                </c:pt>
                <c:pt idx="332">
                  <c:v>-1.2699999999999999E+30</c:v>
                </c:pt>
                <c:pt idx="333">
                  <c:v>-1.2699999999999999E+30</c:v>
                </c:pt>
                <c:pt idx="334">
                  <c:v>-1.2699999999999999E+30</c:v>
                </c:pt>
                <c:pt idx="335">
                  <c:v>-1.2699999999999999E+30</c:v>
                </c:pt>
                <c:pt idx="336">
                  <c:v>-1.2699999999999999E+30</c:v>
                </c:pt>
                <c:pt idx="337">
                  <c:v>-1.2699999999999999E+30</c:v>
                </c:pt>
                <c:pt idx="338">
                  <c:v>-1.2699999999999999E+30</c:v>
                </c:pt>
                <c:pt idx="339">
                  <c:v>-1.2699999999999999E+30</c:v>
                </c:pt>
                <c:pt idx="340">
                  <c:v>3987900000000000</c:v>
                </c:pt>
                <c:pt idx="341">
                  <c:v>-1.2699999999999999E+30</c:v>
                </c:pt>
                <c:pt idx="342">
                  <c:v>3651090000000000</c:v>
                </c:pt>
                <c:pt idx="343">
                  <c:v>2557480000000000</c:v>
                </c:pt>
                <c:pt idx="344">
                  <c:v>-1.2699999999999999E+30</c:v>
                </c:pt>
                <c:pt idx="345">
                  <c:v>2971700000000000</c:v>
                </c:pt>
                <c:pt idx="346">
                  <c:v>-1.2699999999999999E+30</c:v>
                </c:pt>
                <c:pt idx="347">
                  <c:v>-1.2699999999999999E+30</c:v>
                </c:pt>
                <c:pt idx="348">
                  <c:v>-1.2699999999999999E+30</c:v>
                </c:pt>
                <c:pt idx="349">
                  <c:v>-1.2699999999999999E+30</c:v>
                </c:pt>
                <c:pt idx="350">
                  <c:v>-1.2699999999999999E+30</c:v>
                </c:pt>
                <c:pt idx="351">
                  <c:v>-1.2699999999999999E+30</c:v>
                </c:pt>
                <c:pt idx="352">
                  <c:v>-1.2699999999999999E+30</c:v>
                </c:pt>
                <c:pt idx="353">
                  <c:v>-1.2699999999999999E+30</c:v>
                </c:pt>
                <c:pt idx="354">
                  <c:v>-1.2699999999999999E+30</c:v>
                </c:pt>
                <c:pt idx="355">
                  <c:v>-1.2699999999999999E+30</c:v>
                </c:pt>
                <c:pt idx="356">
                  <c:v>-1.2699999999999999E+30</c:v>
                </c:pt>
                <c:pt idx="357">
                  <c:v>2734000000000000</c:v>
                </c:pt>
                <c:pt idx="358">
                  <c:v>-1.2699999999999999E+30</c:v>
                </c:pt>
                <c:pt idx="359">
                  <c:v>-1.2699999999999999E+30</c:v>
                </c:pt>
                <c:pt idx="360">
                  <c:v>-1.2699999999999999E+30</c:v>
                </c:pt>
                <c:pt idx="361">
                  <c:v>-1.2699999999999999E+30</c:v>
                </c:pt>
                <c:pt idx="362">
                  <c:v>-1.2699999999999999E+30</c:v>
                </c:pt>
                <c:pt idx="363">
                  <c:v>-1.2699999999999999E+30</c:v>
                </c:pt>
                <c:pt idx="364">
                  <c:v>-1.2699999999999999E+30</c:v>
                </c:pt>
                <c:pt idx="365">
                  <c:v>-1.2699999999999999E+30</c:v>
                </c:pt>
                <c:pt idx="366">
                  <c:v>-1.2699999999999999E+30</c:v>
                </c:pt>
                <c:pt idx="367">
                  <c:v>-1.2699999999999999E+30</c:v>
                </c:pt>
                <c:pt idx="368">
                  <c:v>-1.2699999999999999E+30</c:v>
                </c:pt>
                <c:pt idx="369">
                  <c:v>-1.2699999999999999E+30</c:v>
                </c:pt>
                <c:pt idx="370">
                  <c:v>-1.2699999999999999E+30</c:v>
                </c:pt>
                <c:pt idx="371">
                  <c:v>-1.2699999999999999E+30</c:v>
                </c:pt>
                <c:pt idx="372">
                  <c:v>-1.2699999999999999E+30</c:v>
                </c:pt>
                <c:pt idx="373">
                  <c:v>5096860000000000</c:v>
                </c:pt>
                <c:pt idx="374">
                  <c:v>5454920000000000</c:v>
                </c:pt>
                <c:pt idx="375">
                  <c:v>1399880000000000</c:v>
                </c:pt>
                <c:pt idx="376">
                  <c:v>3894070000000000</c:v>
                </c:pt>
                <c:pt idx="377">
                  <c:v>-1.2699999999999999E+30</c:v>
                </c:pt>
                <c:pt idx="378">
                  <c:v>-1.2699999999999999E+30</c:v>
                </c:pt>
                <c:pt idx="379">
                  <c:v>3699330000000000</c:v>
                </c:pt>
                <c:pt idx="380">
                  <c:v>3594860000000000</c:v>
                </c:pt>
                <c:pt idx="381">
                  <c:v>-1.2699999999999999E+30</c:v>
                </c:pt>
                <c:pt idx="382">
                  <c:v>3301130000000000</c:v>
                </c:pt>
                <c:pt idx="383">
                  <c:v>-1.2699999999999999E+30</c:v>
                </c:pt>
                <c:pt idx="384">
                  <c:v>-1.2699999999999999E+30</c:v>
                </c:pt>
                <c:pt idx="385">
                  <c:v>1625400000000000</c:v>
                </c:pt>
                <c:pt idx="386">
                  <c:v>-1.2699999999999999E+30</c:v>
                </c:pt>
                <c:pt idx="387">
                  <c:v>4368970000000000</c:v>
                </c:pt>
                <c:pt idx="388">
                  <c:v>2447960000000000</c:v>
                </c:pt>
                <c:pt idx="389">
                  <c:v>4190760000000000</c:v>
                </c:pt>
                <c:pt idx="390">
                  <c:v>-1.2699999999999999E+30</c:v>
                </c:pt>
                <c:pt idx="391">
                  <c:v>-1.2699999999999999E+30</c:v>
                </c:pt>
                <c:pt idx="392">
                  <c:v>-1.2699999999999999E+30</c:v>
                </c:pt>
                <c:pt idx="393">
                  <c:v>-1.2699999999999999E+30</c:v>
                </c:pt>
                <c:pt idx="394">
                  <c:v>3891830000000000</c:v>
                </c:pt>
                <c:pt idx="395">
                  <c:v>-1.2699999999999999E+30</c:v>
                </c:pt>
                <c:pt idx="396">
                  <c:v>6490460000000000</c:v>
                </c:pt>
                <c:pt idx="397">
                  <c:v>-1.2699999999999999E+30</c:v>
                </c:pt>
                <c:pt idx="398">
                  <c:v>-1.2699999999999999E+30</c:v>
                </c:pt>
                <c:pt idx="399">
                  <c:v>-1.2699999999999999E+30</c:v>
                </c:pt>
                <c:pt idx="400">
                  <c:v>-1.2699999999999999E+30</c:v>
                </c:pt>
                <c:pt idx="401">
                  <c:v>6446180000000000</c:v>
                </c:pt>
                <c:pt idx="402">
                  <c:v>-1.2699999999999999E+30</c:v>
                </c:pt>
                <c:pt idx="403">
                  <c:v>5258830000000000</c:v>
                </c:pt>
                <c:pt idx="404">
                  <c:v>3770150000000000</c:v>
                </c:pt>
                <c:pt idx="405">
                  <c:v>-1.2699999999999999E+30</c:v>
                </c:pt>
                <c:pt idx="406">
                  <c:v>5468870000000000</c:v>
                </c:pt>
                <c:pt idx="407">
                  <c:v>-1.2699999999999999E+30</c:v>
                </c:pt>
                <c:pt idx="408">
                  <c:v>-1.2699999999999999E+30</c:v>
                </c:pt>
                <c:pt idx="409">
                  <c:v>4887060000000000</c:v>
                </c:pt>
                <c:pt idx="410">
                  <c:v>-1.2699999999999999E+30</c:v>
                </c:pt>
                <c:pt idx="411">
                  <c:v>-1.2699999999999999E+30</c:v>
                </c:pt>
                <c:pt idx="412">
                  <c:v>-1.2699999999999999E+30</c:v>
                </c:pt>
                <c:pt idx="413">
                  <c:v>-1.2699999999999999E+30</c:v>
                </c:pt>
                <c:pt idx="414">
                  <c:v>-1.2699999999999999E+30</c:v>
                </c:pt>
                <c:pt idx="415">
                  <c:v>-1.2699999999999999E+30</c:v>
                </c:pt>
                <c:pt idx="416">
                  <c:v>-1.2699999999999999E+30</c:v>
                </c:pt>
                <c:pt idx="417">
                  <c:v>-1.2699999999999999E+30</c:v>
                </c:pt>
                <c:pt idx="418">
                  <c:v>-1.2699999999999999E+30</c:v>
                </c:pt>
                <c:pt idx="419">
                  <c:v>6122230000000000</c:v>
                </c:pt>
                <c:pt idx="420">
                  <c:v>-1.2699999999999999E+30</c:v>
                </c:pt>
                <c:pt idx="421">
                  <c:v>4289660000000000</c:v>
                </c:pt>
                <c:pt idx="422">
                  <c:v>4084670000000000</c:v>
                </c:pt>
                <c:pt idx="423">
                  <c:v>4744840000000000</c:v>
                </c:pt>
                <c:pt idx="424">
                  <c:v>3941030000000000</c:v>
                </c:pt>
                <c:pt idx="425">
                  <c:v>-1.2699999999999999E+30</c:v>
                </c:pt>
                <c:pt idx="426">
                  <c:v>5837340000000000</c:v>
                </c:pt>
                <c:pt idx="427">
                  <c:v>3686580000000000</c:v>
                </c:pt>
                <c:pt idx="428">
                  <c:v>8852940000000000</c:v>
                </c:pt>
                <c:pt idx="429">
                  <c:v>4953690000000000</c:v>
                </c:pt>
                <c:pt idx="430">
                  <c:v>-1.2699999999999999E+30</c:v>
                </c:pt>
                <c:pt idx="431">
                  <c:v>3262130000000000</c:v>
                </c:pt>
                <c:pt idx="432">
                  <c:v>3561160000000000</c:v>
                </c:pt>
                <c:pt idx="433">
                  <c:v>4062510000000000</c:v>
                </c:pt>
                <c:pt idx="434">
                  <c:v>-1.2699999999999999E+30</c:v>
                </c:pt>
                <c:pt idx="435">
                  <c:v>5097500000000000</c:v>
                </c:pt>
                <c:pt idx="436">
                  <c:v>-1.2699999999999999E+30</c:v>
                </c:pt>
                <c:pt idx="437">
                  <c:v>-1.2699999999999999E+30</c:v>
                </c:pt>
                <c:pt idx="438">
                  <c:v>4554850000000000</c:v>
                </c:pt>
                <c:pt idx="439">
                  <c:v>5614380000000000</c:v>
                </c:pt>
                <c:pt idx="440">
                  <c:v>4377200000000000</c:v>
                </c:pt>
                <c:pt idx="441">
                  <c:v>7301940000000000</c:v>
                </c:pt>
                <c:pt idx="442">
                  <c:v>5694880000000000</c:v>
                </c:pt>
                <c:pt idx="443">
                  <c:v>-1.2699999999999999E+30</c:v>
                </c:pt>
                <c:pt idx="444">
                  <c:v>4778450000000000</c:v>
                </c:pt>
                <c:pt idx="445">
                  <c:v>5458240000000000</c:v>
                </c:pt>
                <c:pt idx="446">
                  <c:v>8078910000000000</c:v>
                </c:pt>
                <c:pt idx="447">
                  <c:v>-1.2699999999999999E+30</c:v>
                </c:pt>
                <c:pt idx="448">
                  <c:v>4916080000000000</c:v>
                </c:pt>
                <c:pt idx="449">
                  <c:v>-1.2699999999999999E+30</c:v>
                </c:pt>
                <c:pt idx="450">
                  <c:v>-1.2699999999999999E+30</c:v>
                </c:pt>
                <c:pt idx="451">
                  <c:v>4811750000000000</c:v>
                </c:pt>
                <c:pt idx="452">
                  <c:v>-1.2699999999999999E+30</c:v>
                </c:pt>
                <c:pt idx="453">
                  <c:v>7246940000000000</c:v>
                </c:pt>
                <c:pt idx="454">
                  <c:v>-1.2699999999999999E+30</c:v>
                </c:pt>
                <c:pt idx="455">
                  <c:v>2725660000000000</c:v>
                </c:pt>
                <c:pt idx="456">
                  <c:v>6635970000000000</c:v>
                </c:pt>
                <c:pt idx="457">
                  <c:v>6126520000000000</c:v>
                </c:pt>
                <c:pt idx="458">
                  <c:v>1.12E+16</c:v>
                </c:pt>
                <c:pt idx="459">
                  <c:v>4276390000000000</c:v>
                </c:pt>
                <c:pt idx="460">
                  <c:v>-1.2699999999999999E+30</c:v>
                </c:pt>
                <c:pt idx="461">
                  <c:v>-1.2699999999999999E+30</c:v>
                </c:pt>
                <c:pt idx="462">
                  <c:v>7095000000000000</c:v>
                </c:pt>
                <c:pt idx="463">
                  <c:v>4371950000000000</c:v>
                </c:pt>
                <c:pt idx="464">
                  <c:v>4074280000000000</c:v>
                </c:pt>
                <c:pt idx="465">
                  <c:v>5604980000000000</c:v>
                </c:pt>
                <c:pt idx="466">
                  <c:v>7321450000000000</c:v>
                </c:pt>
                <c:pt idx="467">
                  <c:v>-1.2699999999999999E+30</c:v>
                </c:pt>
                <c:pt idx="468">
                  <c:v>4442690000000000</c:v>
                </c:pt>
                <c:pt idx="469">
                  <c:v>3899820000000000</c:v>
                </c:pt>
                <c:pt idx="470">
                  <c:v>4869420000000000</c:v>
                </c:pt>
                <c:pt idx="471">
                  <c:v>4156640000000000</c:v>
                </c:pt>
                <c:pt idx="472">
                  <c:v>3504460000000000</c:v>
                </c:pt>
                <c:pt idx="473">
                  <c:v>-1.2699999999999999E+30</c:v>
                </c:pt>
                <c:pt idx="474">
                  <c:v>-1.2699999999999999E+30</c:v>
                </c:pt>
                <c:pt idx="475">
                  <c:v>4403230000000000</c:v>
                </c:pt>
                <c:pt idx="476">
                  <c:v>3543560000000000</c:v>
                </c:pt>
                <c:pt idx="477">
                  <c:v>-1.2699999999999999E+30</c:v>
                </c:pt>
                <c:pt idx="478">
                  <c:v>-1.2699999999999999E+30</c:v>
                </c:pt>
                <c:pt idx="479">
                  <c:v>-1.2699999999999999E+30</c:v>
                </c:pt>
                <c:pt idx="480">
                  <c:v>3972780000000000</c:v>
                </c:pt>
                <c:pt idx="481">
                  <c:v>3518580000000000</c:v>
                </c:pt>
                <c:pt idx="482">
                  <c:v>-1.2699999999999999E+30</c:v>
                </c:pt>
                <c:pt idx="483">
                  <c:v>-1.2699999999999999E+30</c:v>
                </c:pt>
                <c:pt idx="484">
                  <c:v>-1.2699999999999999E+30</c:v>
                </c:pt>
                <c:pt idx="485">
                  <c:v>-1.2699999999999999E+30</c:v>
                </c:pt>
                <c:pt idx="486">
                  <c:v>-1.2699999999999999E+30</c:v>
                </c:pt>
                <c:pt idx="487">
                  <c:v>-1.2699999999999999E+30</c:v>
                </c:pt>
                <c:pt idx="488">
                  <c:v>-1.2699999999999999E+30</c:v>
                </c:pt>
                <c:pt idx="489">
                  <c:v>-1.2699999999999999E+30</c:v>
                </c:pt>
                <c:pt idx="490">
                  <c:v>-1.2699999999999999E+30</c:v>
                </c:pt>
                <c:pt idx="491">
                  <c:v>3128180000000000</c:v>
                </c:pt>
                <c:pt idx="492">
                  <c:v>3451710000000000</c:v>
                </c:pt>
                <c:pt idx="493">
                  <c:v>-1.2699999999999999E+30</c:v>
                </c:pt>
                <c:pt idx="494">
                  <c:v>-1.2699999999999999E+30</c:v>
                </c:pt>
                <c:pt idx="495">
                  <c:v>-1.2699999999999999E+30</c:v>
                </c:pt>
                <c:pt idx="496">
                  <c:v>4840450000000000</c:v>
                </c:pt>
                <c:pt idx="497">
                  <c:v>-1.2699999999999999E+30</c:v>
                </c:pt>
                <c:pt idx="498">
                  <c:v>-1.2699999999999999E+30</c:v>
                </c:pt>
                <c:pt idx="499">
                  <c:v>3847850000000000</c:v>
                </c:pt>
                <c:pt idx="500">
                  <c:v>-1.2699999999999999E+30</c:v>
                </c:pt>
                <c:pt idx="501">
                  <c:v>-1.2699999999999999E+30</c:v>
                </c:pt>
                <c:pt idx="502">
                  <c:v>-1.2699999999999999E+30</c:v>
                </c:pt>
                <c:pt idx="503">
                  <c:v>-1.2699999999999999E+30</c:v>
                </c:pt>
                <c:pt idx="504">
                  <c:v>-1.2699999999999999E+30</c:v>
                </c:pt>
                <c:pt idx="505">
                  <c:v>-1.2699999999999999E+30</c:v>
                </c:pt>
                <c:pt idx="506">
                  <c:v>3791470000000000</c:v>
                </c:pt>
                <c:pt idx="507">
                  <c:v>-1.2699999999999999E+30</c:v>
                </c:pt>
                <c:pt idx="508">
                  <c:v>4448350000000000</c:v>
                </c:pt>
                <c:pt idx="509">
                  <c:v>3522680000000000</c:v>
                </c:pt>
                <c:pt idx="510">
                  <c:v>-1.2699999999999999E+30</c:v>
                </c:pt>
                <c:pt idx="511">
                  <c:v>-1.2699999999999999E+30</c:v>
                </c:pt>
                <c:pt idx="512">
                  <c:v>4268990000000000</c:v>
                </c:pt>
                <c:pt idx="513">
                  <c:v>4537720000000000</c:v>
                </c:pt>
                <c:pt idx="514">
                  <c:v>5185920000000000</c:v>
                </c:pt>
                <c:pt idx="515">
                  <c:v>3398650000000000</c:v>
                </c:pt>
                <c:pt idx="516">
                  <c:v>4062260000000000</c:v>
                </c:pt>
                <c:pt idx="517">
                  <c:v>-1.2699999999999999E+30</c:v>
                </c:pt>
                <c:pt idx="518">
                  <c:v>2893180000000000</c:v>
                </c:pt>
                <c:pt idx="519">
                  <c:v>3411600000000000</c:v>
                </c:pt>
                <c:pt idx="520">
                  <c:v>5058210000000000</c:v>
                </c:pt>
                <c:pt idx="521">
                  <c:v>5972910000000000</c:v>
                </c:pt>
                <c:pt idx="522">
                  <c:v>-1.2699999999999999E+30</c:v>
                </c:pt>
                <c:pt idx="523">
                  <c:v>5304540000000000</c:v>
                </c:pt>
                <c:pt idx="524">
                  <c:v>-1.2699999999999999E+30</c:v>
                </c:pt>
                <c:pt idx="525">
                  <c:v>5888440000000000</c:v>
                </c:pt>
                <c:pt idx="526">
                  <c:v>6934270000000000</c:v>
                </c:pt>
                <c:pt idx="527">
                  <c:v>-1.2699999999999999E+30</c:v>
                </c:pt>
                <c:pt idx="528">
                  <c:v>-1.2699999999999999E+30</c:v>
                </c:pt>
                <c:pt idx="529">
                  <c:v>6234860000000000</c:v>
                </c:pt>
                <c:pt idx="530">
                  <c:v>5844500000000000</c:v>
                </c:pt>
                <c:pt idx="531">
                  <c:v>-1.2699999999999999E+30</c:v>
                </c:pt>
                <c:pt idx="532">
                  <c:v>7023030000000000</c:v>
                </c:pt>
                <c:pt idx="533">
                  <c:v>-1.2699999999999999E+30</c:v>
                </c:pt>
                <c:pt idx="534">
                  <c:v>-1.2699999999999999E+30</c:v>
                </c:pt>
                <c:pt idx="535">
                  <c:v>8220080000000000</c:v>
                </c:pt>
                <c:pt idx="536">
                  <c:v>7919130000000000</c:v>
                </c:pt>
                <c:pt idx="537">
                  <c:v>4181020000000000</c:v>
                </c:pt>
                <c:pt idx="538">
                  <c:v>7207260000000000</c:v>
                </c:pt>
                <c:pt idx="539">
                  <c:v>-1.2699999999999999E+30</c:v>
                </c:pt>
                <c:pt idx="540">
                  <c:v>4972910000000000</c:v>
                </c:pt>
                <c:pt idx="541">
                  <c:v>5635550000000000</c:v>
                </c:pt>
                <c:pt idx="542">
                  <c:v>4678290000000000</c:v>
                </c:pt>
                <c:pt idx="543">
                  <c:v>6206990000000000</c:v>
                </c:pt>
                <c:pt idx="544">
                  <c:v>6645460000000000</c:v>
                </c:pt>
                <c:pt idx="545">
                  <c:v>1.08E+16</c:v>
                </c:pt>
                <c:pt idx="546">
                  <c:v>-1.2699999999999999E+30</c:v>
                </c:pt>
                <c:pt idx="547">
                  <c:v>6961450000000000</c:v>
                </c:pt>
                <c:pt idx="548">
                  <c:v>4903810000000000</c:v>
                </c:pt>
                <c:pt idx="549">
                  <c:v>2707020000000000</c:v>
                </c:pt>
                <c:pt idx="550">
                  <c:v>3952100000000000</c:v>
                </c:pt>
                <c:pt idx="551">
                  <c:v>4139970000000000</c:v>
                </c:pt>
                <c:pt idx="552">
                  <c:v>-1.2699999999999999E+30</c:v>
                </c:pt>
                <c:pt idx="553">
                  <c:v>5936430000000000</c:v>
                </c:pt>
                <c:pt idx="554">
                  <c:v>5672310000000000</c:v>
                </c:pt>
                <c:pt idx="555">
                  <c:v>4818510000000000</c:v>
                </c:pt>
                <c:pt idx="556">
                  <c:v>4333560000000000</c:v>
                </c:pt>
                <c:pt idx="557">
                  <c:v>5434350000000000</c:v>
                </c:pt>
                <c:pt idx="558">
                  <c:v>-1.2699999999999999E+30</c:v>
                </c:pt>
                <c:pt idx="559">
                  <c:v>-1.2699999999999999E+30</c:v>
                </c:pt>
                <c:pt idx="560">
                  <c:v>-1.2699999999999999E+30</c:v>
                </c:pt>
                <c:pt idx="561">
                  <c:v>4331200000000000</c:v>
                </c:pt>
                <c:pt idx="562">
                  <c:v>4451070000000000</c:v>
                </c:pt>
                <c:pt idx="563">
                  <c:v>4311200000000000</c:v>
                </c:pt>
                <c:pt idx="564">
                  <c:v>6297580000000000</c:v>
                </c:pt>
                <c:pt idx="565">
                  <c:v>3925870000000000</c:v>
                </c:pt>
                <c:pt idx="566">
                  <c:v>-1.2699999999999999E+30</c:v>
                </c:pt>
                <c:pt idx="567">
                  <c:v>4062330000000000</c:v>
                </c:pt>
                <c:pt idx="568">
                  <c:v>-1.2699999999999999E+30</c:v>
                </c:pt>
                <c:pt idx="569">
                  <c:v>-1.2699999999999999E+30</c:v>
                </c:pt>
                <c:pt idx="570">
                  <c:v>-1.2699999999999999E+30</c:v>
                </c:pt>
                <c:pt idx="571">
                  <c:v>-1.2699999999999999E+30</c:v>
                </c:pt>
                <c:pt idx="572">
                  <c:v>6078970000000000</c:v>
                </c:pt>
                <c:pt idx="573">
                  <c:v>-1.2699999999999999E+30</c:v>
                </c:pt>
                <c:pt idx="574">
                  <c:v>4274350000000000</c:v>
                </c:pt>
                <c:pt idx="575">
                  <c:v>-1.2699999999999999E+30</c:v>
                </c:pt>
                <c:pt idx="576">
                  <c:v>-1.2699999999999999E+30</c:v>
                </c:pt>
                <c:pt idx="577">
                  <c:v>-1.2699999999999999E+30</c:v>
                </c:pt>
                <c:pt idx="578">
                  <c:v>-1.2699999999999999E+30</c:v>
                </c:pt>
                <c:pt idx="579">
                  <c:v>-1.2699999999999999E+30</c:v>
                </c:pt>
                <c:pt idx="580">
                  <c:v>3647300000000000</c:v>
                </c:pt>
                <c:pt idx="581">
                  <c:v>-1.2699999999999999E+30</c:v>
                </c:pt>
                <c:pt idx="582">
                  <c:v>7031480000000000</c:v>
                </c:pt>
                <c:pt idx="583">
                  <c:v>3765140000000000</c:v>
                </c:pt>
                <c:pt idx="584">
                  <c:v>2632410000000000</c:v>
                </c:pt>
                <c:pt idx="585">
                  <c:v>4191500000000000</c:v>
                </c:pt>
                <c:pt idx="586">
                  <c:v>-1.2699999999999999E+30</c:v>
                </c:pt>
                <c:pt idx="587">
                  <c:v>-1.2699999999999999E+30</c:v>
                </c:pt>
                <c:pt idx="588">
                  <c:v>-1.2699999999999999E+30</c:v>
                </c:pt>
                <c:pt idx="589">
                  <c:v>-1.2699999999999999E+30</c:v>
                </c:pt>
                <c:pt idx="590">
                  <c:v>-1.2699999999999999E+30</c:v>
                </c:pt>
                <c:pt idx="591">
                  <c:v>-1.2699999999999999E+30</c:v>
                </c:pt>
                <c:pt idx="592">
                  <c:v>-1.2699999999999999E+30</c:v>
                </c:pt>
                <c:pt idx="593">
                  <c:v>-1.2699999999999999E+30</c:v>
                </c:pt>
                <c:pt idx="594">
                  <c:v>-1.2699999999999999E+30</c:v>
                </c:pt>
                <c:pt idx="595">
                  <c:v>-1.2699999999999999E+30</c:v>
                </c:pt>
                <c:pt idx="596">
                  <c:v>3769570000000000</c:v>
                </c:pt>
                <c:pt idx="597">
                  <c:v>4317800000000000</c:v>
                </c:pt>
                <c:pt idx="598">
                  <c:v>3693890000000000</c:v>
                </c:pt>
                <c:pt idx="599">
                  <c:v>-1.2699999999999999E+30</c:v>
                </c:pt>
                <c:pt idx="600">
                  <c:v>-1.2699999999999999E+30</c:v>
                </c:pt>
                <c:pt idx="601">
                  <c:v>3082270000000000</c:v>
                </c:pt>
                <c:pt idx="602">
                  <c:v>2736600000000000</c:v>
                </c:pt>
                <c:pt idx="603">
                  <c:v>-1.2699999999999999E+30</c:v>
                </c:pt>
                <c:pt idx="604">
                  <c:v>-1.2699999999999999E+30</c:v>
                </c:pt>
                <c:pt idx="605">
                  <c:v>-1.2699999999999999E+30</c:v>
                </c:pt>
                <c:pt idx="606">
                  <c:v>-1.2699999999999999E+30</c:v>
                </c:pt>
                <c:pt idx="607">
                  <c:v>-1.2699999999999999E+30</c:v>
                </c:pt>
                <c:pt idx="608">
                  <c:v>4150960000000000</c:v>
                </c:pt>
                <c:pt idx="609">
                  <c:v>6109030000000000</c:v>
                </c:pt>
                <c:pt idx="610">
                  <c:v>4512780000000000</c:v>
                </c:pt>
                <c:pt idx="611">
                  <c:v>-1.2699999999999999E+30</c:v>
                </c:pt>
                <c:pt idx="612">
                  <c:v>-1.2699999999999999E+30</c:v>
                </c:pt>
                <c:pt idx="613">
                  <c:v>4170310000000000</c:v>
                </c:pt>
                <c:pt idx="614">
                  <c:v>5371680000000000</c:v>
                </c:pt>
                <c:pt idx="615">
                  <c:v>6785550000000000</c:v>
                </c:pt>
                <c:pt idx="616">
                  <c:v>3865370000000000</c:v>
                </c:pt>
                <c:pt idx="617">
                  <c:v>5179520000000000</c:v>
                </c:pt>
                <c:pt idx="618">
                  <c:v>5174540000000000</c:v>
                </c:pt>
                <c:pt idx="619">
                  <c:v>-1.2699999999999999E+30</c:v>
                </c:pt>
                <c:pt idx="620">
                  <c:v>6404630000000000</c:v>
                </c:pt>
                <c:pt idx="621">
                  <c:v>3975510000000000</c:v>
                </c:pt>
                <c:pt idx="622">
                  <c:v>6195350000000000</c:v>
                </c:pt>
                <c:pt idx="623">
                  <c:v>4784920000000000</c:v>
                </c:pt>
                <c:pt idx="624">
                  <c:v>3870520000000000</c:v>
                </c:pt>
                <c:pt idx="625">
                  <c:v>-1.2699999999999999E+30</c:v>
                </c:pt>
                <c:pt idx="626">
                  <c:v>-1.2699999999999999E+30</c:v>
                </c:pt>
                <c:pt idx="627">
                  <c:v>-1.2699999999999999E+30</c:v>
                </c:pt>
                <c:pt idx="628">
                  <c:v>-1.2699999999999999E+30</c:v>
                </c:pt>
                <c:pt idx="629">
                  <c:v>-1.2699999999999999E+30</c:v>
                </c:pt>
                <c:pt idx="630">
                  <c:v>-1.2699999999999999E+30</c:v>
                </c:pt>
                <c:pt idx="631">
                  <c:v>-1.2699999999999999E+30</c:v>
                </c:pt>
                <c:pt idx="632">
                  <c:v>-1.2699999999999999E+30</c:v>
                </c:pt>
                <c:pt idx="633">
                  <c:v>3684450000000000</c:v>
                </c:pt>
                <c:pt idx="634">
                  <c:v>5307910000000000</c:v>
                </c:pt>
                <c:pt idx="635">
                  <c:v>5536680000000000</c:v>
                </c:pt>
                <c:pt idx="636">
                  <c:v>-1.2699999999999999E+30</c:v>
                </c:pt>
                <c:pt idx="637">
                  <c:v>3773120000000000</c:v>
                </c:pt>
                <c:pt idx="638">
                  <c:v>5609600000000000</c:v>
                </c:pt>
                <c:pt idx="639">
                  <c:v>-1.2699999999999999E+30</c:v>
                </c:pt>
                <c:pt idx="640">
                  <c:v>-1.2699999999999999E+30</c:v>
                </c:pt>
                <c:pt idx="641">
                  <c:v>-1.2699999999999999E+30</c:v>
                </c:pt>
                <c:pt idx="642">
                  <c:v>3508910000000000</c:v>
                </c:pt>
                <c:pt idx="643">
                  <c:v>-1.2699999999999999E+30</c:v>
                </c:pt>
                <c:pt idx="644">
                  <c:v>-1.2699999999999999E+30</c:v>
                </c:pt>
                <c:pt idx="645">
                  <c:v>3147940000000000</c:v>
                </c:pt>
                <c:pt idx="646">
                  <c:v>-1.2699999999999999E+30</c:v>
                </c:pt>
                <c:pt idx="647">
                  <c:v>-1.2699999999999999E+30</c:v>
                </c:pt>
                <c:pt idx="648">
                  <c:v>5545170000000000</c:v>
                </c:pt>
                <c:pt idx="649">
                  <c:v>3417140000000000</c:v>
                </c:pt>
                <c:pt idx="650">
                  <c:v>-1.2699999999999999E+30</c:v>
                </c:pt>
                <c:pt idx="651">
                  <c:v>-1.2699999999999999E+30</c:v>
                </c:pt>
                <c:pt idx="652">
                  <c:v>4390150000000000</c:v>
                </c:pt>
                <c:pt idx="653">
                  <c:v>3878080000000000</c:v>
                </c:pt>
                <c:pt idx="654">
                  <c:v>3314630000000000</c:v>
                </c:pt>
                <c:pt idx="655">
                  <c:v>-1.2699999999999999E+30</c:v>
                </c:pt>
                <c:pt idx="656">
                  <c:v>4214330000000000</c:v>
                </c:pt>
                <c:pt idx="657">
                  <c:v>3771030000000000</c:v>
                </c:pt>
                <c:pt idx="658">
                  <c:v>3934260000000000</c:v>
                </c:pt>
                <c:pt idx="659">
                  <c:v>-1.2699999999999999E+30</c:v>
                </c:pt>
                <c:pt idx="660">
                  <c:v>-1.2699999999999999E+30</c:v>
                </c:pt>
                <c:pt idx="661">
                  <c:v>-1.2699999999999999E+30</c:v>
                </c:pt>
                <c:pt idx="662">
                  <c:v>2667860000000000</c:v>
                </c:pt>
                <c:pt idx="663">
                  <c:v>-1.2699999999999999E+30</c:v>
                </c:pt>
                <c:pt idx="664">
                  <c:v>-1.2699999999999999E+30</c:v>
                </c:pt>
                <c:pt idx="665">
                  <c:v>4517400000000000</c:v>
                </c:pt>
                <c:pt idx="666">
                  <c:v>-1.2699999999999999E+30</c:v>
                </c:pt>
                <c:pt idx="667">
                  <c:v>-1.2699999999999999E+30</c:v>
                </c:pt>
                <c:pt idx="668">
                  <c:v>5082890000000000</c:v>
                </c:pt>
                <c:pt idx="669">
                  <c:v>8580330000000000</c:v>
                </c:pt>
                <c:pt idx="670">
                  <c:v>-1.2699999999999999E+30</c:v>
                </c:pt>
                <c:pt idx="671">
                  <c:v>4294660000000000</c:v>
                </c:pt>
                <c:pt idx="672">
                  <c:v>3889270000000000</c:v>
                </c:pt>
                <c:pt idx="673">
                  <c:v>7267200000000000</c:v>
                </c:pt>
                <c:pt idx="674">
                  <c:v>-1.2699999999999999E+30</c:v>
                </c:pt>
                <c:pt idx="675">
                  <c:v>5856690000000000</c:v>
                </c:pt>
                <c:pt idx="676">
                  <c:v>-1.2699999999999999E+30</c:v>
                </c:pt>
                <c:pt idx="677">
                  <c:v>-1.2699999999999999E+30</c:v>
                </c:pt>
                <c:pt idx="678">
                  <c:v>4190710000000000</c:v>
                </c:pt>
                <c:pt idx="679">
                  <c:v>-1.2699999999999999E+30</c:v>
                </c:pt>
                <c:pt idx="680">
                  <c:v>-1.2699999999999999E+30</c:v>
                </c:pt>
                <c:pt idx="681">
                  <c:v>-1.2699999999999999E+30</c:v>
                </c:pt>
                <c:pt idx="682">
                  <c:v>4412380000000000</c:v>
                </c:pt>
                <c:pt idx="683">
                  <c:v>-1.2699999999999999E+30</c:v>
                </c:pt>
                <c:pt idx="684">
                  <c:v>3424940000000000</c:v>
                </c:pt>
                <c:pt idx="685">
                  <c:v>-1.2699999999999999E+30</c:v>
                </c:pt>
                <c:pt idx="686">
                  <c:v>-1.2699999999999999E+30</c:v>
                </c:pt>
                <c:pt idx="687">
                  <c:v>3403840000000000</c:v>
                </c:pt>
                <c:pt idx="688">
                  <c:v>-1.2699999999999999E+30</c:v>
                </c:pt>
                <c:pt idx="689">
                  <c:v>2449790000000000</c:v>
                </c:pt>
                <c:pt idx="690">
                  <c:v>-1.2699999999999999E+30</c:v>
                </c:pt>
                <c:pt idx="691">
                  <c:v>2267560000000000</c:v>
                </c:pt>
                <c:pt idx="692">
                  <c:v>-1.2699999999999999E+30</c:v>
                </c:pt>
                <c:pt idx="693">
                  <c:v>3722510000000000</c:v>
                </c:pt>
                <c:pt idx="694">
                  <c:v>2923600000000000</c:v>
                </c:pt>
                <c:pt idx="695">
                  <c:v>-1.2699999999999999E+30</c:v>
                </c:pt>
                <c:pt idx="696">
                  <c:v>-1.2699999999999999E+30</c:v>
                </c:pt>
                <c:pt idx="697">
                  <c:v>-1.2699999999999999E+30</c:v>
                </c:pt>
                <c:pt idx="698">
                  <c:v>-1.2699999999999999E+30</c:v>
                </c:pt>
                <c:pt idx="699">
                  <c:v>2587060000000000</c:v>
                </c:pt>
                <c:pt idx="700">
                  <c:v>-1.2699999999999999E+30</c:v>
                </c:pt>
                <c:pt idx="701">
                  <c:v>-1.2699999999999999E+30</c:v>
                </c:pt>
                <c:pt idx="702">
                  <c:v>-1.2699999999999999E+30</c:v>
                </c:pt>
                <c:pt idx="703">
                  <c:v>-1.2699999999999999E+30</c:v>
                </c:pt>
                <c:pt idx="704">
                  <c:v>6012080000000000</c:v>
                </c:pt>
                <c:pt idx="705">
                  <c:v>3863020000000000</c:v>
                </c:pt>
                <c:pt idx="706">
                  <c:v>-1.2699999999999999E+30</c:v>
                </c:pt>
                <c:pt idx="707">
                  <c:v>-1.2699999999999999E+30</c:v>
                </c:pt>
                <c:pt idx="708">
                  <c:v>5223550000000000</c:v>
                </c:pt>
                <c:pt idx="709">
                  <c:v>-1.2699999999999999E+30</c:v>
                </c:pt>
                <c:pt idx="710">
                  <c:v>-1.2699999999999999E+30</c:v>
                </c:pt>
                <c:pt idx="711">
                  <c:v>-1.2699999999999999E+30</c:v>
                </c:pt>
                <c:pt idx="712">
                  <c:v>2975930000000000</c:v>
                </c:pt>
                <c:pt idx="713">
                  <c:v>5696170000000000</c:v>
                </c:pt>
                <c:pt idx="714">
                  <c:v>-1.2699999999999999E+30</c:v>
                </c:pt>
                <c:pt idx="715">
                  <c:v>6498320000000000</c:v>
                </c:pt>
                <c:pt idx="716">
                  <c:v>-1.2699999999999999E+30</c:v>
                </c:pt>
                <c:pt idx="717">
                  <c:v>5805880000000000</c:v>
                </c:pt>
                <c:pt idx="718">
                  <c:v>-1.2699999999999999E+30</c:v>
                </c:pt>
                <c:pt idx="719">
                  <c:v>5618580000000000</c:v>
                </c:pt>
                <c:pt idx="720">
                  <c:v>5362430000000000</c:v>
                </c:pt>
                <c:pt idx="721">
                  <c:v>9503240000000000</c:v>
                </c:pt>
                <c:pt idx="722">
                  <c:v>3736060000000000</c:v>
                </c:pt>
                <c:pt idx="723">
                  <c:v>-1.2699999999999999E+30</c:v>
                </c:pt>
                <c:pt idx="724">
                  <c:v>-1.2699999999999999E+30</c:v>
                </c:pt>
                <c:pt idx="725">
                  <c:v>7398980000000000</c:v>
                </c:pt>
                <c:pt idx="726">
                  <c:v>-1.2699999999999999E+30</c:v>
                </c:pt>
                <c:pt idx="727">
                  <c:v>7406690000000000</c:v>
                </c:pt>
                <c:pt idx="728">
                  <c:v>4694410000000000</c:v>
                </c:pt>
                <c:pt idx="729">
                  <c:v>-1.2699999999999999E+30</c:v>
                </c:pt>
                <c:pt idx="730">
                  <c:v>4835090000000000</c:v>
                </c:pt>
                <c:pt idx="731">
                  <c:v>-1.2699999999999999E+30</c:v>
                </c:pt>
                <c:pt idx="732">
                  <c:v>-1.2699999999999999E+30</c:v>
                </c:pt>
                <c:pt idx="733">
                  <c:v>-1.2699999999999999E+30</c:v>
                </c:pt>
                <c:pt idx="734">
                  <c:v>-1.2699999999999999E+30</c:v>
                </c:pt>
                <c:pt idx="735">
                  <c:v>2262660000000000</c:v>
                </c:pt>
                <c:pt idx="736">
                  <c:v>5744450000000000</c:v>
                </c:pt>
                <c:pt idx="737">
                  <c:v>4119360000000000</c:v>
                </c:pt>
                <c:pt idx="738">
                  <c:v>-1.2699999999999999E+30</c:v>
                </c:pt>
                <c:pt idx="739">
                  <c:v>3390190000000000</c:v>
                </c:pt>
                <c:pt idx="740">
                  <c:v>5508550000000000</c:v>
                </c:pt>
                <c:pt idx="741">
                  <c:v>1762370000000000</c:v>
                </c:pt>
                <c:pt idx="742">
                  <c:v>-1.2699999999999999E+30</c:v>
                </c:pt>
                <c:pt idx="743">
                  <c:v>3001190000000000</c:v>
                </c:pt>
                <c:pt idx="744">
                  <c:v>4370310000000000</c:v>
                </c:pt>
                <c:pt idx="745">
                  <c:v>-1.2699999999999999E+30</c:v>
                </c:pt>
                <c:pt idx="746">
                  <c:v>-1.2699999999999999E+30</c:v>
                </c:pt>
                <c:pt idx="747">
                  <c:v>-1.2699999999999999E+30</c:v>
                </c:pt>
                <c:pt idx="748">
                  <c:v>-1.2699999999999999E+30</c:v>
                </c:pt>
                <c:pt idx="749">
                  <c:v>3657150000000000</c:v>
                </c:pt>
                <c:pt idx="750">
                  <c:v>-1.2699999999999999E+30</c:v>
                </c:pt>
                <c:pt idx="751">
                  <c:v>3592350000000000</c:v>
                </c:pt>
                <c:pt idx="752">
                  <c:v>-1.2699999999999999E+30</c:v>
                </c:pt>
                <c:pt idx="753">
                  <c:v>5232780000000000</c:v>
                </c:pt>
                <c:pt idx="754">
                  <c:v>4099930000000000</c:v>
                </c:pt>
                <c:pt idx="755">
                  <c:v>4132470000000000</c:v>
                </c:pt>
                <c:pt idx="756">
                  <c:v>4415100000000000</c:v>
                </c:pt>
                <c:pt idx="757">
                  <c:v>-1.2699999999999999E+30</c:v>
                </c:pt>
                <c:pt idx="758">
                  <c:v>-1.2699999999999999E+30</c:v>
                </c:pt>
                <c:pt idx="759">
                  <c:v>3234460000000000</c:v>
                </c:pt>
                <c:pt idx="760">
                  <c:v>-1.2699999999999999E+30</c:v>
                </c:pt>
                <c:pt idx="761">
                  <c:v>4695960000000000</c:v>
                </c:pt>
                <c:pt idx="762">
                  <c:v>3700680000000000</c:v>
                </c:pt>
                <c:pt idx="763">
                  <c:v>5273420000000000</c:v>
                </c:pt>
                <c:pt idx="764">
                  <c:v>-1.2699999999999999E+30</c:v>
                </c:pt>
                <c:pt idx="765">
                  <c:v>4177150000000000</c:v>
                </c:pt>
                <c:pt idx="766">
                  <c:v>5271660000000000</c:v>
                </c:pt>
                <c:pt idx="767">
                  <c:v>3130250000000000</c:v>
                </c:pt>
                <c:pt idx="768">
                  <c:v>-1.2699999999999999E+30</c:v>
                </c:pt>
                <c:pt idx="769">
                  <c:v>-1.2699999999999999E+30</c:v>
                </c:pt>
                <c:pt idx="770">
                  <c:v>4135690000000000</c:v>
                </c:pt>
                <c:pt idx="771">
                  <c:v>7521170000000000</c:v>
                </c:pt>
                <c:pt idx="772">
                  <c:v>-1.2699999999999999E+30</c:v>
                </c:pt>
                <c:pt idx="773">
                  <c:v>-1.2699999999999999E+30</c:v>
                </c:pt>
                <c:pt idx="774">
                  <c:v>5180910000000000</c:v>
                </c:pt>
                <c:pt idx="775">
                  <c:v>4462230000000000</c:v>
                </c:pt>
                <c:pt idx="776">
                  <c:v>-1.2699999999999999E+30</c:v>
                </c:pt>
                <c:pt idx="777">
                  <c:v>4902270000000000</c:v>
                </c:pt>
                <c:pt idx="778">
                  <c:v>-1.2699999999999999E+30</c:v>
                </c:pt>
                <c:pt idx="779">
                  <c:v>5477160000000000</c:v>
                </c:pt>
                <c:pt idx="780">
                  <c:v>4306490000000000</c:v>
                </c:pt>
                <c:pt idx="781">
                  <c:v>2870270000000000</c:v>
                </c:pt>
                <c:pt idx="782">
                  <c:v>-1.2699999999999999E+30</c:v>
                </c:pt>
                <c:pt idx="783">
                  <c:v>4818300000000000</c:v>
                </c:pt>
                <c:pt idx="784">
                  <c:v>5740260000000000</c:v>
                </c:pt>
                <c:pt idx="785">
                  <c:v>6560910000000000</c:v>
                </c:pt>
                <c:pt idx="786">
                  <c:v>5099660000000000</c:v>
                </c:pt>
                <c:pt idx="787">
                  <c:v>5756890000000000</c:v>
                </c:pt>
                <c:pt idx="788">
                  <c:v>-1.2699999999999999E+30</c:v>
                </c:pt>
                <c:pt idx="789">
                  <c:v>-1.2699999999999999E+30</c:v>
                </c:pt>
                <c:pt idx="790">
                  <c:v>-1.2699999999999999E+30</c:v>
                </c:pt>
                <c:pt idx="791">
                  <c:v>-1.2699999999999999E+30</c:v>
                </c:pt>
                <c:pt idx="792">
                  <c:v>-1.2699999999999999E+30</c:v>
                </c:pt>
                <c:pt idx="793">
                  <c:v>-1.2699999999999999E+30</c:v>
                </c:pt>
                <c:pt idx="794">
                  <c:v>-1.2699999999999999E+30</c:v>
                </c:pt>
                <c:pt idx="795">
                  <c:v>-1.2699999999999999E+30</c:v>
                </c:pt>
                <c:pt idx="796">
                  <c:v>-1.2699999999999999E+30</c:v>
                </c:pt>
                <c:pt idx="797">
                  <c:v>-1.2699999999999999E+30</c:v>
                </c:pt>
                <c:pt idx="798">
                  <c:v>3969590000000000</c:v>
                </c:pt>
                <c:pt idx="799">
                  <c:v>-1.2699999999999999E+30</c:v>
                </c:pt>
                <c:pt idx="800">
                  <c:v>-1.2699999999999999E+30</c:v>
                </c:pt>
                <c:pt idx="801">
                  <c:v>-1.2699999999999999E+30</c:v>
                </c:pt>
                <c:pt idx="802">
                  <c:v>-1.2699999999999999E+30</c:v>
                </c:pt>
                <c:pt idx="803">
                  <c:v>-1.2699999999999999E+30</c:v>
                </c:pt>
                <c:pt idx="804">
                  <c:v>-1.2699999999999999E+30</c:v>
                </c:pt>
                <c:pt idx="805">
                  <c:v>-1.2699999999999999E+30</c:v>
                </c:pt>
                <c:pt idx="806">
                  <c:v>-1.2699999999999999E+30</c:v>
                </c:pt>
                <c:pt idx="807">
                  <c:v>-1.2699999999999999E+30</c:v>
                </c:pt>
                <c:pt idx="808">
                  <c:v>5807800000000000</c:v>
                </c:pt>
                <c:pt idx="809">
                  <c:v>-1.2699999999999999E+30</c:v>
                </c:pt>
                <c:pt idx="810">
                  <c:v>4918050000000000</c:v>
                </c:pt>
                <c:pt idx="811">
                  <c:v>5995860000000000</c:v>
                </c:pt>
                <c:pt idx="812">
                  <c:v>4948480000000000</c:v>
                </c:pt>
                <c:pt idx="813">
                  <c:v>3639970000000000</c:v>
                </c:pt>
                <c:pt idx="814">
                  <c:v>-1.2699999999999999E+30</c:v>
                </c:pt>
                <c:pt idx="815">
                  <c:v>5456980000000000</c:v>
                </c:pt>
                <c:pt idx="816">
                  <c:v>6142380000000000</c:v>
                </c:pt>
                <c:pt idx="817">
                  <c:v>3503230000000000</c:v>
                </c:pt>
                <c:pt idx="818">
                  <c:v>7902650000000000</c:v>
                </c:pt>
                <c:pt idx="819">
                  <c:v>-1.2699999999999999E+30</c:v>
                </c:pt>
                <c:pt idx="820">
                  <c:v>6346440000000000</c:v>
                </c:pt>
                <c:pt idx="821">
                  <c:v>6053390000000000</c:v>
                </c:pt>
                <c:pt idx="822">
                  <c:v>3616470000000000</c:v>
                </c:pt>
                <c:pt idx="823">
                  <c:v>6436680000000000</c:v>
                </c:pt>
                <c:pt idx="824">
                  <c:v>-1.2699999999999999E+30</c:v>
                </c:pt>
                <c:pt idx="825">
                  <c:v>5020910000000000</c:v>
                </c:pt>
                <c:pt idx="826">
                  <c:v>7898930000000000</c:v>
                </c:pt>
                <c:pt idx="827">
                  <c:v>6675020000000000</c:v>
                </c:pt>
                <c:pt idx="828">
                  <c:v>-1.2699999999999999E+30</c:v>
                </c:pt>
                <c:pt idx="829">
                  <c:v>7479050000000000</c:v>
                </c:pt>
                <c:pt idx="830">
                  <c:v>5577420000000000</c:v>
                </c:pt>
                <c:pt idx="831">
                  <c:v>-1.2699999999999999E+30</c:v>
                </c:pt>
                <c:pt idx="832">
                  <c:v>-1.2699999999999999E+30</c:v>
                </c:pt>
                <c:pt idx="833">
                  <c:v>5931140000000000</c:v>
                </c:pt>
                <c:pt idx="834">
                  <c:v>3495350000000000</c:v>
                </c:pt>
                <c:pt idx="835">
                  <c:v>5470620000000000</c:v>
                </c:pt>
                <c:pt idx="836">
                  <c:v>-1.2699999999999999E+30</c:v>
                </c:pt>
                <c:pt idx="837">
                  <c:v>5814880000000000</c:v>
                </c:pt>
                <c:pt idx="838">
                  <c:v>5155860000000000</c:v>
                </c:pt>
                <c:pt idx="839">
                  <c:v>-1.2699999999999999E+30</c:v>
                </c:pt>
                <c:pt idx="840">
                  <c:v>5852340000000000</c:v>
                </c:pt>
                <c:pt idx="841">
                  <c:v>-1.2699999999999999E+30</c:v>
                </c:pt>
                <c:pt idx="842">
                  <c:v>-1.2699999999999999E+30</c:v>
                </c:pt>
                <c:pt idx="843">
                  <c:v>-1.2699999999999999E+30</c:v>
                </c:pt>
                <c:pt idx="844">
                  <c:v>2804150000000000</c:v>
                </c:pt>
                <c:pt idx="845">
                  <c:v>-1.2699999999999999E+30</c:v>
                </c:pt>
                <c:pt idx="846">
                  <c:v>-1.2699999999999999E+30</c:v>
                </c:pt>
                <c:pt idx="847">
                  <c:v>-1.2699999999999999E+30</c:v>
                </c:pt>
                <c:pt idx="848">
                  <c:v>-1.2699999999999999E+30</c:v>
                </c:pt>
                <c:pt idx="849">
                  <c:v>-1.2699999999999999E+30</c:v>
                </c:pt>
                <c:pt idx="850">
                  <c:v>6889580000000000</c:v>
                </c:pt>
                <c:pt idx="851">
                  <c:v>3905170000000000</c:v>
                </c:pt>
                <c:pt idx="852">
                  <c:v>-1.2699999999999999E+30</c:v>
                </c:pt>
                <c:pt idx="853">
                  <c:v>6368880000000000</c:v>
                </c:pt>
                <c:pt idx="854">
                  <c:v>2812590000000000</c:v>
                </c:pt>
                <c:pt idx="855">
                  <c:v>-1.2699999999999999E+30</c:v>
                </c:pt>
                <c:pt idx="856">
                  <c:v>-1.2699999999999999E+30</c:v>
                </c:pt>
                <c:pt idx="857">
                  <c:v>-1.2699999999999999E+30</c:v>
                </c:pt>
                <c:pt idx="858">
                  <c:v>-1.2699999999999999E+30</c:v>
                </c:pt>
                <c:pt idx="859">
                  <c:v>3767290000000000</c:v>
                </c:pt>
                <c:pt idx="860">
                  <c:v>3459390000000000</c:v>
                </c:pt>
                <c:pt idx="861">
                  <c:v>-1.2699999999999999E+30</c:v>
                </c:pt>
                <c:pt idx="862">
                  <c:v>-1.2699999999999999E+30</c:v>
                </c:pt>
                <c:pt idx="863">
                  <c:v>-1.2699999999999999E+30</c:v>
                </c:pt>
                <c:pt idx="864">
                  <c:v>4932380000000000</c:v>
                </c:pt>
                <c:pt idx="865">
                  <c:v>4079040000000000</c:v>
                </c:pt>
                <c:pt idx="866">
                  <c:v>3749950000000000</c:v>
                </c:pt>
                <c:pt idx="867">
                  <c:v>5167040000000000</c:v>
                </c:pt>
                <c:pt idx="868">
                  <c:v>4311660000000000</c:v>
                </c:pt>
                <c:pt idx="869">
                  <c:v>3237400000000000</c:v>
                </c:pt>
                <c:pt idx="870">
                  <c:v>-1.2699999999999999E+30</c:v>
                </c:pt>
                <c:pt idx="871">
                  <c:v>4378200000000000</c:v>
                </c:pt>
                <c:pt idx="872">
                  <c:v>3051100000000000</c:v>
                </c:pt>
                <c:pt idx="873">
                  <c:v>-1.2699999999999999E+30</c:v>
                </c:pt>
                <c:pt idx="874">
                  <c:v>5112550000000000</c:v>
                </c:pt>
                <c:pt idx="875">
                  <c:v>-1.2699999999999999E+30</c:v>
                </c:pt>
                <c:pt idx="876">
                  <c:v>3581350000000000</c:v>
                </c:pt>
                <c:pt idx="877">
                  <c:v>3569730000000000</c:v>
                </c:pt>
                <c:pt idx="878">
                  <c:v>4455950000000000</c:v>
                </c:pt>
                <c:pt idx="879">
                  <c:v>8107550000000000</c:v>
                </c:pt>
                <c:pt idx="880">
                  <c:v>-1.2699999999999999E+30</c:v>
                </c:pt>
                <c:pt idx="881">
                  <c:v>6786670000000000</c:v>
                </c:pt>
                <c:pt idx="882">
                  <c:v>7354660000000000</c:v>
                </c:pt>
                <c:pt idx="883">
                  <c:v>5712030000000000</c:v>
                </c:pt>
                <c:pt idx="884">
                  <c:v>5724110000000000</c:v>
                </c:pt>
                <c:pt idx="885">
                  <c:v>-1.2699999999999999E+30</c:v>
                </c:pt>
                <c:pt idx="886">
                  <c:v>3944450000000000</c:v>
                </c:pt>
                <c:pt idx="887">
                  <c:v>5110710000000000</c:v>
                </c:pt>
                <c:pt idx="888">
                  <c:v>5349300000000000</c:v>
                </c:pt>
                <c:pt idx="889">
                  <c:v>2112710000000000</c:v>
                </c:pt>
                <c:pt idx="890">
                  <c:v>-1.2699999999999999E+30</c:v>
                </c:pt>
                <c:pt idx="891">
                  <c:v>4640900000000000</c:v>
                </c:pt>
                <c:pt idx="892">
                  <c:v>-1.2699999999999999E+30</c:v>
                </c:pt>
                <c:pt idx="893">
                  <c:v>5539540000000000</c:v>
                </c:pt>
                <c:pt idx="894">
                  <c:v>-1.2699999999999999E+30</c:v>
                </c:pt>
                <c:pt idx="895">
                  <c:v>-1.2699999999999999E+30</c:v>
                </c:pt>
                <c:pt idx="896">
                  <c:v>-1.2699999999999999E+30</c:v>
                </c:pt>
                <c:pt idx="897">
                  <c:v>-1.2699999999999999E+30</c:v>
                </c:pt>
                <c:pt idx="898">
                  <c:v>-1.2699999999999999E+30</c:v>
                </c:pt>
                <c:pt idx="899">
                  <c:v>-1.2699999999999999E+30</c:v>
                </c:pt>
                <c:pt idx="900">
                  <c:v>-1.2699999999999999E+30</c:v>
                </c:pt>
                <c:pt idx="901">
                  <c:v>3453580000000000</c:v>
                </c:pt>
                <c:pt idx="902">
                  <c:v>-1.2699999999999999E+30</c:v>
                </c:pt>
                <c:pt idx="903">
                  <c:v>5819660000000000</c:v>
                </c:pt>
                <c:pt idx="904">
                  <c:v>4608760000000000</c:v>
                </c:pt>
                <c:pt idx="905">
                  <c:v>-1.2699999999999999E+30</c:v>
                </c:pt>
                <c:pt idx="906">
                  <c:v>-1.2699999999999999E+30</c:v>
                </c:pt>
                <c:pt idx="907">
                  <c:v>3293510000000000</c:v>
                </c:pt>
                <c:pt idx="908">
                  <c:v>-1.2699999999999999E+30</c:v>
                </c:pt>
                <c:pt idx="909">
                  <c:v>-1.2699999999999999E+30</c:v>
                </c:pt>
                <c:pt idx="910">
                  <c:v>-1.2699999999999999E+30</c:v>
                </c:pt>
                <c:pt idx="911">
                  <c:v>-1.2699999999999999E+30</c:v>
                </c:pt>
                <c:pt idx="912">
                  <c:v>-1.2699999999999999E+30</c:v>
                </c:pt>
                <c:pt idx="913">
                  <c:v>4683710000000000</c:v>
                </c:pt>
                <c:pt idx="914">
                  <c:v>4950530000000000</c:v>
                </c:pt>
                <c:pt idx="915">
                  <c:v>-1.2699999999999999E+30</c:v>
                </c:pt>
                <c:pt idx="916">
                  <c:v>4302320000000000</c:v>
                </c:pt>
                <c:pt idx="917">
                  <c:v>-1.2699999999999999E+30</c:v>
                </c:pt>
                <c:pt idx="918">
                  <c:v>3101060000000000</c:v>
                </c:pt>
                <c:pt idx="919">
                  <c:v>7461370000000000</c:v>
                </c:pt>
                <c:pt idx="920">
                  <c:v>4642980000000000</c:v>
                </c:pt>
                <c:pt idx="921">
                  <c:v>-1.2699999999999999E+30</c:v>
                </c:pt>
                <c:pt idx="922">
                  <c:v>4537540000000000</c:v>
                </c:pt>
                <c:pt idx="923">
                  <c:v>3559050000000000</c:v>
                </c:pt>
                <c:pt idx="924">
                  <c:v>4378640000000000</c:v>
                </c:pt>
                <c:pt idx="925">
                  <c:v>-1.2699999999999999E+30</c:v>
                </c:pt>
                <c:pt idx="926">
                  <c:v>4195940000000000</c:v>
                </c:pt>
                <c:pt idx="927">
                  <c:v>-1.2699999999999999E+30</c:v>
                </c:pt>
                <c:pt idx="928">
                  <c:v>4337370000000000</c:v>
                </c:pt>
                <c:pt idx="929">
                  <c:v>5232840000000000</c:v>
                </c:pt>
                <c:pt idx="930">
                  <c:v>4607510000000000</c:v>
                </c:pt>
                <c:pt idx="931">
                  <c:v>-1.2699999999999999E+30</c:v>
                </c:pt>
                <c:pt idx="932">
                  <c:v>5077970000000000</c:v>
                </c:pt>
                <c:pt idx="933">
                  <c:v>-1.2699999999999999E+30</c:v>
                </c:pt>
                <c:pt idx="934">
                  <c:v>-1.2699999999999999E+30</c:v>
                </c:pt>
                <c:pt idx="935">
                  <c:v>8424230000000000</c:v>
                </c:pt>
                <c:pt idx="936">
                  <c:v>5533950000000000</c:v>
                </c:pt>
                <c:pt idx="937">
                  <c:v>1.18E+16</c:v>
                </c:pt>
                <c:pt idx="938">
                  <c:v>5084920000000000</c:v>
                </c:pt>
                <c:pt idx="939">
                  <c:v>-1.2699999999999999E+30</c:v>
                </c:pt>
                <c:pt idx="940">
                  <c:v>3911200000000000</c:v>
                </c:pt>
                <c:pt idx="941">
                  <c:v>5916920000000000</c:v>
                </c:pt>
                <c:pt idx="942">
                  <c:v>-1.2699999999999999E+30</c:v>
                </c:pt>
                <c:pt idx="943">
                  <c:v>4275890000000000</c:v>
                </c:pt>
                <c:pt idx="944">
                  <c:v>7023000000000000</c:v>
                </c:pt>
                <c:pt idx="945">
                  <c:v>6275000000000000</c:v>
                </c:pt>
                <c:pt idx="946">
                  <c:v>3493880000000000</c:v>
                </c:pt>
                <c:pt idx="947">
                  <c:v>-1.2699999999999999E+30</c:v>
                </c:pt>
                <c:pt idx="948">
                  <c:v>3862180000000000</c:v>
                </c:pt>
                <c:pt idx="949">
                  <c:v>-1.2699999999999999E+30</c:v>
                </c:pt>
                <c:pt idx="950">
                  <c:v>-1.2699999999999999E+30</c:v>
                </c:pt>
                <c:pt idx="951">
                  <c:v>3679960000000000</c:v>
                </c:pt>
                <c:pt idx="952">
                  <c:v>5944000000000000</c:v>
                </c:pt>
                <c:pt idx="953">
                  <c:v>5153900000000000</c:v>
                </c:pt>
                <c:pt idx="954">
                  <c:v>6342160000000000</c:v>
                </c:pt>
                <c:pt idx="955">
                  <c:v>5590830000000000</c:v>
                </c:pt>
                <c:pt idx="956">
                  <c:v>5583630000000000</c:v>
                </c:pt>
                <c:pt idx="957">
                  <c:v>-1.2699999999999999E+30</c:v>
                </c:pt>
                <c:pt idx="958">
                  <c:v>7188090000000000</c:v>
                </c:pt>
                <c:pt idx="959">
                  <c:v>-1.2699999999999999E+30</c:v>
                </c:pt>
                <c:pt idx="960">
                  <c:v>-1.2699999999999999E+30</c:v>
                </c:pt>
                <c:pt idx="961">
                  <c:v>-1.2699999999999999E+30</c:v>
                </c:pt>
                <c:pt idx="962">
                  <c:v>-1.2699999999999999E+30</c:v>
                </c:pt>
                <c:pt idx="963">
                  <c:v>2508220000000000</c:v>
                </c:pt>
                <c:pt idx="964">
                  <c:v>-1.2699999999999999E+30</c:v>
                </c:pt>
                <c:pt idx="965">
                  <c:v>-1.2699999999999999E+30</c:v>
                </c:pt>
                <c:pt idx="966">
                  <c:v>2851830000000000</c:v>
                </c:pt>
                <c:pt idx="967">
                  <c:v>3539180000000000</c:v>
                </c:pt>
                <c:pt idx="968">
                  <c:v>4091660000000000</c:v>
                </c:pt>
                <c:pt idx="969">
                  <c:v>-1.2699999999999999E+30</c:v>
                </c:pt>
                <c:pt idx="970">
                  <c:v>-1.2699999999999999E+30</c:v>
                </c:pt>
                <c:pt idx="971">
                  <c:v>-1.2699999999999999E+30</c:v>
                </c:pt>
                <c:pt idx="972">
                  <c:v>4994510000000000</c:v>
                </c:pt>
                <c:pt idx="973">
                  <c:v>-1.2699999999999999E+30</c:v>
                </c:pt>
                <c:pt idx="974">
                  <c:v>-1.2699999999999999E+30</c:v>
                </c:pt>
                <c:pt idx="975">
                  <c:v>2731690000000000</c:v>
                </c:pt>
                <c:pt idx="976">
                  <c:v>-1.2699999999999999E+30</c:v>
                </c:pt>
                <c:pt idx="977">
                  <c:v>-1.2699999999999999E+30</c:v>
                </c:pt>
                <c:pt idx="978">
                  <c:v>4939360000000000</c:v>
                </c:pt>
                <c:pt idx="979">
                  <c:v>-1.2699999999999999E+30</c:v>
                </c:pt>
                <c:pt idx="980">
                  <c:v>-1.2699999999999999E+30</c:v>
                </c:pt>
                <c:pt idx="981">
                  <c:v>-1.2699999999999999E+30</c:v>
                </c:pt>
                <c:pt idx="982">
                  <c:v>-1.2699999999999999E+30</c:v>
                </c:pt>
                <c:pt idx="983">
                  <c:v>2914540000000000</c:v>
                </c:pt>
                <c:pt idx="984">
                  <c:v>-1.2699999999999999E+30</c:v>
                </c:pt>
                <c:pt idx="985">
                  <c:v>-1.2699999999999999E+30</c:v>
                </c:pt>
                <c:pt idx="986">
                  <c:v>-1.2699999999999999E+30</c:v>
                </c:pt>
                <c:pt idx="987">
                  <c:v>3540590000000000</c:v>
                </c:pt>
                <c:pt idx="988">
                  <c:v>3426740000000000</c:v>
                </c:pt>
                <c:pt idx="989">
                  <c:v>-1.2699999999999999E+30</c:v>
                </c:pt>
                <c:pt idx="990">
                  <c:v>-1.2699999999999999E+30</c:v>
                </c:pt>
                <c:pt idx="991">
                  <c:v>4333290000000000</c:v>
                </c:pt>
                <c:pt idx="992">
                  <c:v>-1.2699999999999999E+30</c:v>
                </c:pt>
                <c:pt idx="993">
                  <c:v>4012200000000000</c:v>
                </c:pt>
                <c:pt idx="994">
                  <c:v>4459920000000000</c:v>
                </c:pt>
                <c:pt idx="995">
                  <c:v>-1.2699999999999999E+30</c:v>
                </c:pt>
                <c:pt idx="996">
                  <c:v>4358340000000000</c:v>
                </c:pt>
                <c:pt idx="997">
                  <c:v>5585610000000000</c:v>
                </c:pt>
                <c:pt idx="998">
                  <c:v>-1.2699999999999999E+30</c:v>
                </c:pt>
                <c:pt idx="999">
                  <c:v>-1.2699999999999999E+30</c:v>
                </c:pt>
                <c:pt idx="1000">
                  <c:v>5747200000000000</c:v>
                </c:pt>
                <c:pt idx="1001">
                  <c:v>-1.2699999999999999E+30</c:v>
                </c:pt>
                <c:pt idx="1002">
                  <c:v>3769950000000000</c:v>
                </c:pt>
                <c:pt idx="1003">
                  <c:v>5217080000000000</c:v>
                </c:pt>
                <c:pt idx="1004">
                  <c:v>7549480000000000</c:v>
                </c:pt>
                <c:pt idx="1005">
                  <c:v>-1.2699999999999999E+30</c:v>
                </c:pt>
                <c:pt idx="1006">
                  <c:v>3966520000000000</c:v>
                </c:pt>
                <c:pt idx="1007">
                  <c:v>6865460000000000</c:v>
                </c:pt>
                <c:pt idx="1008">
                  <c:v>4820370000000000</c:v>
                </c:pt>
                <c:pt idx="1009">
                  <c:v>2996330000000000</c:v>
                </c:pt>
                <c:pt idx="1010">
                  <c:v>5139430000000000</c:v>
                </c:pt>
                <c:pt idx="1011">
                  <c:v>4635410000000000</c:v>
                </c:pt>
                <c:pt idx="1012">
                  <c:v>-1.2699999999999999E+30</c:v>
                </c:pt>
                <c:pt idx="1013">
                  <c:v>5540690000000000</c:v>
                </c:pt>
                <c:pt idx="1014">
                  <c:v>3939300000000000</c:v>
                </c:pt>
                <c:pt idx="1015">
                  <c:v>6110520000000000</c:v>
                </c:pt>
                <c:pt idx="1016">
                  <c:v>4655310000000000</c:v>
                </c:pt>
                <c:pt idx="1017">
                  <c:v>-1.2699999999999999E+30</c:v>
                </c:pt>
                <c:pt idx="1018">
                  <c:v>3827430000000000</c:v>
                </c:pt>
                <c:pt idx="1019">
                  <c:v>5060790000000000</c:v>
                </c:pt>
                <c:pt idx="1020">
                  <c:v>-1.2699999999999999E+30</c:v>
                </c:pt>
                <c:pt idx="1021">
                  <c:v>3857920000000000</c:v>
                </c:pt>
                <c:pt idx="1022">
                  <c:v>4099490000000000</c:v>
                </c:pt>
                <c:pt idx="1023">
                  <c:v>4376250000000000</c:v>
                </c:pt>
                <c:pt idx="1024">
                  <c:v>-1.2699999999999999E+30</c:v>
                </c:pt>
                <c:pt idx="1025">
                  <c:v>-1.2699999999999999E+30</c:v>
                </c:pt>
                <c:pt idx="1026">
                  <c:v>-1.2699999999999999E+30</c:v>
                </c:pt>
                <c:pt idx="1027">
                  <c:v>-1.2699999999999999E+30</c:v>
                </c:pt>
                <c:pt idx="1028">
                  <c:v>3906970000000000</c:v>
                </c:pt>
                <c:pt idx="1029">
                  <c:v>4990020000000000</c:v>
                </c:pt>
                <c:pt idx="1030">
                  <c:v>-1.2699999999999999E+30</c:v>
                </c:pt>
                <c:pt idx="1031">
                  <c:v>-1.2699999999999999E+30</c:v>
                </c:pt>
                <c:pt idx="1032">
                  <c:v>6546460000000000</c:v>
                </c:pt>
                <c:pt idx="1033">
                  <c:v>7543520000000000</c:v>
                </c:pt>
                <c:pt idx="1034">
                  <c:v>5657050000000000</c:v>
                </c:pt>
                <c:pt idx="1035">
                  <c:v>-1.2699999999999999E+30</c:v>
                </c:pt>
                <c:pt idx="1036">
                  <c:v>3673960000000000</c:v>
                </c:pt>
                <c:pt idx="1037">
                  <c:v>-1.2699999999999999E+30</c:v>
                </c:pt>
                <c:pt idx="1038">
                  <c:v>-1.2699999999999999E+30</c:v>
                </c:pt>
                <c:pt idx="1039">
                  <c:v>4521670000000000</c:v>
                </c:pt>
                <c:pt idx="1040">
                  <c:v>5029450000000000</c:v>
                </c:pt>
                <c:pt idx="1041">
                  <c:v>-1.2699999999999999E+30</c:v>
                </c:pt>
                <c:pt idx="1042">
                  <c:v>-1.2699999999999999E+30</c:v>
                </c:pt>
                <c:pt idx="1043">
                  <c:v>2339520000000000</c:v>
                </c:pt>
                <c:pt idx="1044">
                  <c:v>-1.2699999999999999E+30</c:v>
                </c:pt>
                <c:pt idx="1045">
                  <c:v>-1.2699999999999999E+30</c:v>
                </c:pt>
                <c:pt idx="1046">
                  <c:v>3617210000000000</c:v>
                </c:pt>
                <c:pt idx="1047">
                  <c:v>4015930000000000</c:v>
                </c:pt>
                <c:pt idx="1048">
                  <c:v>-1.2699999999999999E+30</c:v>
                </c:pt>
                <c:pt idx="1049">
                  <c:v>-1.2699999999999999E+30</c:v>
                </c:pt>
                <c:pt idx="1050">
                  <c:v>-1.2699999999999999E+30</c:v>
                </c:pt>
                <c:pt idx="1051">
                  <c:v>-1.2699999999999999E+30</c:v>
                </c:pt>
                <c:pt idx="1052">
                  <c:v>2905960000000000</c:v>
                </c:pt>
                <c:pt idx="1053">
                  <c:v>-1.2699999999999999E+30</c:v>
                </c:pt>
                <c:pt idx="1054">
                  <c:v>-1.2699999999999999E+30</c:v>
                </c:pt>
                <c:pt idx="1055">
                  <c:v>4892500000000000</c:v>
                </c:pt>
                <c:pt idx="1056">
                  <c:v>-1.2699999999999999E+30</c:v>
                </c:pt>
                <c:pt idx="1057">
                  <c:v>3233490000000000</c:v>
                </c:pt>
                <c:pt idx="1058">
                  <c:v>6153230000000000</c:v>
                </c:pt>
                <c:pt idx="1059">
                  <c:v>-1.2699999999999999E+30</c:v>
                </c:pt>
                <c:pt idx="1060">
                  <c:v>2878960000000000</c:v>
                </c:pt>
                <c:pt idx="1061">
                  <c:v>4308480000000000</c:v>
                </c:pt>
                <c:pt idx="1062">
                  <c:v>-1.2699999999999999E+30</c:v>
                </c:pt>
                <c:pt idx="1063">
                  <c:v>3012140000000000</c:v>
                </c:pt>
                <c:pt idx="1064">
                  <c:v>4413610000000000</c:v>
                </c:pt>
                <c:pt idx="1065">
                  <c:v>-1.2699999999999999E+30</c:v>
                </c:pt>
                <c:pt idx="1066">
                  <c:v>5182890000000000</c:v>
                </c:pt>
                <c:pt idx="1067">
                  <c:v>-1.2699999999999999E+30</c:v>
                </c:pt>
                <c:pt idx="1068">
                  <c:v>4544110000000000</c:v>
                </c:pt>
                <c:pt idx="1069">
                  <c:v>3615000000000000</c:v>
                </c:pt>
                <c:pt idx="1070">
                  <c:v>-1.2699999999999999E+30</c:v>
                </c:pt>
                <c:pt idx="1071">
                  <c:v>3277210000000000</c:v>
                </c:pt>
                <c:pt idx="1072">
                  <c:v>-1.2699999999999999E+30</c:v>
                </c:pt>
                <c:pt idx="1073">
                  <c:v>-1.2699999999999999E+30</c:v>
                </c:pt>
                <c:pt idx="1074">
                  <c:v>-1.2699999999999999E+30</c:v>
                </c:pt>
                <c:pt idx="1075">
                  <c:v>5125400000000000</c:v>
                </c:pt>
                <c:pt idx="1076">
                  <c:v>-1.2699999999999999E+30</c:v>
                </c:pt>
                <c:pt idx="1077">
                  <c:v>5237480000000000</c:v>
                </c:pt>
                <c:pt idx="1078">
                  <c:v>5406390000000000</c:v>
                </c:pt>
                <c:pt idx="1079">
                  <c:v>-1.2699999999999999E+30</c:v>
                </c:pt>
                <c:pt idx="1080">
                  <c:v>6110070000000000</c:v>
                </c:pt>
                <c:pt idx="1081">
                  <c:v>4931910000000000</c:v>
                </c:pt>
                <c:pt idx="1082">
                  <c:v>5378170000000000</c:v>
                </c:pt>
                <c:pt idx="1083">
                  <c:v>-1.2699999999999999E+30</c:v>
                </c:pt>
                <c:pt idx="1084">
                  <c:v>-1.2699999999999999E+30</c:v>
                </c:pt>
                <c:pt idx="1085">
                  <c:v>5752690000000000</c:v>
                </c:pt>
                <c:pt idx="1086">
                  <c:v>-1.2699999999999999E+30</c:v>
                </c:pt>
                <c:pt idx="1087">
                  <c:v>3776490000000000</c:v>
                </c:pt>
                <c:pt idx="1088">
                  <c:v>-1.2699999999999999E+30</c:v>
                </c:pt>
                <c:pt idx="1089">
                  <c:v>-1.2699999999999999E+30</c:v>
                </c:pt>
                <c:pt idx="1090">
                  <c:v>3603410000000000</c:v>
                </c:pt>
                <c:pt idx="1091">
                  <c:v>-1.2699999999999999E+30</c:v>
                </c:pt>
                <c:pt idx="1092">
                  <c:v>-1.2699999999999999E+30</c:v>
                </c:pt>
                <c:pt idx="1093">
                  <c:v>5893290000000000</c:v>
                </c:pt>
                <c:pt idx="1094">
                  <c:v>4725580000000000</c:v>
                </c:pt>
                <c:pt idx="1095">
                  <c:v>-1.2699999999999999E+30</c:v>
                </c:pt>
                <c:pt idx="1096">
                  <c:v>4365130000000000</c:v>
                </c:pt>
                <c:pt idx="1097">
                  <c:v>1.2E+16</c:v>
                </c:pt>
                <c:pt idx="1098">
                  <c:v>5165610000000000</c:v>
                </c:pt>
                <c:pt idx="1099">
                  <c:v>5817110000000000</c:v>
                </c:pt>
                <c:pt idx="1100">
                  <c:v>5665130000000000</c:v>
                </c:pt>
                <c:pt idx="1101">
                  <c:v>5959980000000000</c:v>
                </c:pt>
                <c:pt idx="1102">
                  <c:v>5299690000000000</c:v>
                </c:pt>
                <c:pt idx="1103">
                  <c:v>3142460000000000</c:v>
                </c:pt>
                <c:pt idx="1104">
                  <c:v>5323030000000000</c:v>
                </c:pt>
                <c:pt idx="1105">
                  <c:v>-1.2699999999999999E+30</c:v>
                </c:pt>
                <c:pt idx="1106">
                  <c:v>4785470000000000</c:v>
                </c:pt>
                <c:pt idx="1107">
                  <c:v>6064520000000000</c:v>
                </c:pt>
                <c:pt idx="1108">
                  <c:v>2295370000000000</c:v>
                </c:pt>
                <c:pt idx="1109">
                  <c:v>3221070000000000</c:v>
                </c:pt>
                <c:pt idx="1110">
                  <c:v>-1.2699999999999999E+30</c:v>
                </c:pt>
                <c:pt idx="1111">
                  <c:v>-1.2699999999999999E+30</c:v>
                </c:pt>
                <c:pt idx="1112">
                  <c:v>-1.2699999999999999E+30</c:v>
                </c:pt>
                <c:pt idx="1113">
                  <c:v>-1.2699999999999999E+30</c:v>
                </c:pt>
                <c:pt idx="1114">
                  <c:v>4664800000000000</c:v>
                </c:pt>
                <c:pt idx="1115">
                  <c:v>2686710000000000</c:v>
                </c:pt>
                <c:pt idx="1116">
                  <c:v>2997800000000000</c:v>
                </c:pt>
                <c:pt idx="1117">
                  <c:v>3072080000000000</c:v>
                </c:pt>
                <c:pt idx="1118">
                  <c:v>4077090000000000</c:v>
                </c:pt>
                <c:pt idx="1119">
                  <c:v>3907880000000000</c:v>
                </c:pt>
                <c:pt idx="1120">
                  <c:v>-1.2699999999999999E+30</c:v>
                </c:pt>
                <c:pt idx="1121">
                  <c:v>-1.2699999999999999E+30</c:v>
                </c:pt>
                <c:pt idx="1122">
                  <c:v>2390060000000000</c:v>
                </c:pt>
                <c:pt idx="1123">
                  <c:v>-1.2699999999999999E+30</c:v>
                </c:pt>
                <c:pt idx="1124">
                  <c:v>4274540000000000</c:v>
                </c:pt>
                <c:pt idx="1125">
                  <c:v>-1.2699999999999999E+30</c:v>
                </c:pt>
                <c:pt idx="1126">
                  <c:v>-1.2699999999999999E+30</c:v>
                </c:pt>
                <c:pt idx="1127">
                  <c:v>2579310000000000</c:v>
                </c:pt>
                <c:pt idx="1128">
                  <c:v>4511960000000000</c:v>
                </c:pt>
                <c:pt idx="1129">
                  <c:v>3773290000000000</c:v>
                </c:pt>
                <c:pt idx="1130">
                  <c:v>4246500000000000</c:v>
                </c:pt>
                <c:pt idx="1131">
                  <c:v>3097150000000000</c:v>
                </c:pt>
                <c:pt idx="1132">
                  <c:v>5218500000000000</c:v>
                </c:pt>
                <c:pt idx="1133">
                  <c:v>3502630000000000</c:v>
                </c:pt>
                <c:pt idx="1134">
                  <c:v>3171930000000000</c:v>
                </c:pt>
                <c:pt idx="1135">
                  <c:v>3732950000000000</c:v>
                </c:pt>
                <c:pt idx="1136">
                  <c:v>4400810000000000</c:v>
                </c:pt>
                <c:pt idx="1137">
                  <c:v>5666110000000000</c:v>
                </c:pt>
                <c:pt idx="1138">
                  <c:v>5157880000000000</c:v>
                </c:pt>
                <c:pt idx="1139">
                  <c:v>7020210000000000</c:v>
                </c:pt>
                <c:pt idx="1140">
                  <c:v>5198240000000000</c:v>
                </c:pt>
                <c:pt idx="1141">
                  <c:v>5403740000000000</c:v>
                </c:pt>
                <c:pt idx="1142">
                  <c:v>5276050000000000</c:v>
                </c:pt>
                <c:pt idx="1143">
                  <c:v>8177790000000000</c:v>
                </c:pt>
                <c:pt idx="1144">
                  <c:v>6302090000000000</c:v>
                </c:pt>
                <c:pt idx="1145">
                  <c:v>-1.2699999999999999E+30</c:v>
                </c:pt>
                <c:pt idx="1146">
                  <c:v>5216720000000000</c:v>
                </c:pt>
                <c:pt idx="1147">
                  <c:v>-1.2699999999999999E+30</c:v>
                </c:pt>
                <c:pt idx="1148">
                  <c:v>1.05E+16</c:v>
                </c:pt>
                <c:pt idx="1149">
                  <c:v>6376130000000000</c:v>
                </c:pt>
                <c:pt idx="1150">
                  <c:v>-1.2699999999999999E+30</c:v>
                </c:pt>
                <c:pt idx="1151">
                  <c:v>7372220000000000</c:v>
                </c:pt>
                <c:pt idx="1152">
                  <c:v>-1.2699999999999999E+30</c:v>
                </c:pt>
                <c:pt idx="1153">
                  <c:v>6294090000000000</c:v>
                </c:pt>
                <c:pt idx="1154">
                  <c:v>7972530000000000</c:v>
                </c:pt>
                <c:pt idx="1155">
                  <c:v>7447460000000000</c:v>
                </c:pt>
                <c:pt idx="1156">
                  <c:v>5261230000000000</c:v>
                </c:pt>
                <c:pt idx="1157">
                  <c:v>4896950000000000</c:v>
                </c:pt>
                <c:pt idx="1158">
                  <c:v>4173480000000000</c:v>
                </c:pt>
                <c:pt idx="1159">
                  <c:v>4523680000000000</c:v>
                </c:pt>
                <c:pt idx="1160">
                  <c:v>5395790000000000</c:v>
                </c:pt>
                <c:pt idx="1161">
                  <c:v>4405540000000000</c:v>
                </c:pt>
                <c:pt idx="1162">
                  <c:v>4238280000000000</c:v>
                </c:pt>
                <c:pt idx="1163">
                  <c:v>8552180000000000</c:v>
                </c:pt>
                <c:pt idx="1164">
                  <c:v>-1.2699999999999999E+30</c:v>
                </c:pt>
                <c:pt idx="1165">
                  <c:v>-1.2699999999999999E+30</c:v>
                </c:pt>
                <c:pt idx="1166">
                  <c:v>-1.2699999999999999E+30</c:v>
                </c:pt>
                <c:pt idx="1167">
                  <c:v>2708610000000000</c:v>
                </c:pt>
                <c:pt idx="1168">
                  <c:v>3833710000000000</c:v>
                </c:pt>
                <c:pt idx="1169">
                  <c:v>-1.2699999999999999E+30</c:v>
                </c:pt>
                <c:pt idx="1170">
                  <c:v>-1.2699999999999999E+30</c:v>
                </c:pt>
                <c:pt idx="1171">
                  <c:v>-1.2699999999999999E+30</c:v>
                </c:pt>
                <c:pt idx="1172">
                  <c:v>-1.2699999999999999E+30</c:v>
                </c:pt>
                <c:pt idx="1173">
                  <c:v>4260370000000000</c:v>
                </c:pt>
                <c:pt idx="1174">
                  <c:v>5797920000000000</c:v>
                </c:pt>
                <c:pt idx="1175">
                  <c:v>-1.2699999999999999E+30</c:v>
                </c:pt>
                <c:pt idx="1176">
                  <c:v>-1.2699999999999999E+30</c:v>
                </c:pt>
                <c:pt idx="1177">
                  <c:v>-1.2699999999999999E+30</c:v>
                </c:pt>
                <c:pt idx="1178">
                  <c:v>5194360000000000</c:v>
                </c:pt>
                <c:pt idx="1179">
                  <c:v>4210590000000000</c:v>
                </c:pt>
                <c:pt idx="1180">
                  <c:v>4820180000000000</c:v>
                </c:pt>
                <c:pt idx="1181">
                  <c:v>-1.2699999999999999E+30</c:v>
                </c:pt>
                <c:pt idx="1182">
                  <c:v>5173250000000000</c:v>
                </c:pt>
                <c:pt idx="1183">
                  <c:v>4591120000000000</c:v>
                </c:pt>
                <c:pt idx="1184">
                  <c:v>6002480000000000</c:v>
                </c:pt>
                <c:pt idx="1185">
                  <c:v>3895010000000000</c:v>
                </c:pt>
                <c:pt idx="1186">
                  <c:v>3257780000000000</c:v>
                </c:pt>
                <c:pt idx="1187">
                  <c:v>6685500000000000</c:v>
                </c:pt>
                <c:pt idx="1188">
                  <c:v>3346620000000000</c:v>
                </c:pt>
                <c:pt idx="1189">
                  <c:v>5896520000000000</c:v>
                </c:pt>
                <c:pt idx="1190">
                  <c:v>-1.2699999999999999E+30</c:v>
                </c:pt>
                <c:pt idx="1191">
                  <c:v>2141390000000000</c:v>
                </c:pt>
                <c:pt idx="1192">
                  <c:v>3699770000000000</c:v>
                </c:pt>
                <c:pt idx="1193">
                  <c:v>5520990000000000</c:v>
                </c:pt>
                <c:pt idx="1194">
                  <c:v>5944520000000000</c:v>
                </c:pt>
                <c:pt idx="1195">
                  <c:v>4282700000000000</c:v>
                </c:pt>
                <c:pt idx="1196">
                  <c:v>-1.2699999999999999E+30</c:v>
                </c:pt>
                <c:pt idx="1197">
                  <c:v>7182960000000000</c:v>
                </c:pt>
                <c:pt idx="1198">
                  <c:v>-1.2699999999999999E+30</c:v>
                </c:pt>
                <c:pt idx="1199">
                  <c:v>7175700000000000</c:v>
                </c:pt>
                <c:pt idx="1200">
                  <c:v>3769940000000000</c:v>
                </c:pt>
                <c:pt idx="1201">
                  <c:v>4697940000000000</c:v>
                </c:pt>
                <c:pt idx="1202">
                  <c:v>-1.2699999999999999E+30</c:v>
                </c:pt>
                <c:pt idx="1203">
                  <c:v>7031290000000000</c:v>
                </c:pt>
                <c:pt idx="1204">
                  <c:v>-1.2699999999999999E+30</c:v>
                </c:pt>
                <c:pt idx="1205">
                  <c:v>7906030000000000</c:v>
                </c:pt>
                <c:pt idx="1206">
                  <c:v>4702970000000000</c:v>
                </c:pt>
                <c:pt idx="1207">
                  <c:v>6613190000000000</c:v>
                </c:pt>
                <c:pt idx="1208">
                  <c:v>-1.2699999999999999E+30</c:v>
                </c:pt>
                <c:pt idx="1209">
                  <c:v>-1.2699999999999999E+30</c:v>
                </c:pt>
                <c:pt idx="1210">
                  <c:v>3565910000000000</c:v>
                </c:pt>
                <c:pt idx="1211">
                  <c:v>3579910000000000</c:v>
                </c:pt>
                <c:pt idx="1212">
                  <c:v>-1.2699999999999999E+30</c:v>
                </c:pt>
                <c:pt idx="1213">
                  <c:v>4709690000000000</c:v>
                </c:pt>
                <c:pt idx="1214">
                  <c:v>-1.2699999999999999E+30</c:v>
                </c:pt>
                <c:pt idx="1215">
                  <c:v>5368930000000000</c:v>
                </c:pt>
                <c:pt idx="1216">
                  <c:v>-1.2699999999999999E+30</c:v>
                </c:pt>
                <c:pt idx="1217">
                  <c:v>-1.2699999999999999E+30</c:v>
                </c:pt>
                <c:pt idx="1218">
                  <c:v>-1.2699999999999999E+30</c:v>
                </c:pt>
                <c:pt idx="1219">
                  <c:v>4590540000000000</c:v>
                </c:pt>
                <c:pt idx="1220">
                  <c:v>4942520000000000</c:v>
                </c:pt>
                <c:pt idx="1221">
                  <c:v>5650680000000000</c:v>
                </c:pt>
                <c:pt idx="1222">
                  <c:v>4785380000000000</c:v>
                </c:pt>
                <c:pt idx="1223">
                  <c:v>3711220000000000</c:v>
                </c:pt>
                <c:pt idx="1224">
                  <c:v>4189810000000000</c:v>
                </c:pt>
                <c:pt idx="1225">
                  <c:v>8661930000000000</c:v>
                </c:pt>
                <c:pt idx="1226">
                  <c:v>5514830000000000</c:v>
                </c:pt>
                <c:pt idx="1227">
                  <c:v>6809230000000000</c:v>
                </c:pt>
                <c:pt idx="1228">
                  <c:v>8704940000000000</c:v>
                </c:pt>
                <c:pt idx="1229">
                  <c:v>5338260000000000</c:v>
                </c:pt>
                <c:pt idx="1230">
                  <c:v>-1.2699999999999999E+30</c:v>
                </c:pt>
                <c:pt idx="1231">
                  <c:v>-1.2699999999999999E+30</c:v>
                </c:pt>
                <c:pt idx="1232">
                  <c:v>-1.2699999999999999E+30</c:v>
                </c:pt>
                <c:pt idx="1233">
                  <c:v>-1.2699999999999999E+30</c:v>
                </c:pt>
                <c:pt idx="1234">
                  <c:v>-1.2699999999999999E+30</c:v>
                </c:pt>
                <c:pt idx="1235">
                  <c:v>-1.2699999999999999E+30</c:v>
                </c:pt>
                <c:pt idx="1236">
                  <c:v>-1.2699999999999999E+30</c:v>
                </c:pt>
                <c:pt idx="1237">
                  <c:v>-1.2699999999999999E+30</c:v>
                </c:pt>
                <c:pt idx="1238">
                  <c:v>-1.2699999999999999E+30</c:v>
                </c:pt>
                <c:pt idx="1239">
                  <c:v>-1.2699999999999999E+30</c:v>
                </c:pt>
                <c:pt idx="1240">
                  <c:v>-1.2699999999999999E+30</c:v>
                </c:pt>
                <c:pt idx="1241">
                  <c:v>-1.2699999999999999E+30</c:v>
                </c:pt>
                <c:pt idx="1242">
                  <c:v>-1.2699999999999999E+30</c:v>
                </c:pt>
                <c:pt idx="1243">
                  <c:v>-1.2699999999999999E+30</c:v>
                </c:pt>
                <c:pt idx="1244">
                  <c:v>-1.2699999999999999E+30</c:v>
                </c:pt>
                <c:pt idx="1245">
                  <c:v>3351230000000000</c:v>
                </c:pt>
                <c:pt idx="1246">
                  <c:v>5385360000000000</c:v>
                </c:pt>
                <c:pt idx="1247">
                  <c:v>4319080000000000</c:v>
                </c:pt>
                <c:pt idx="1248">
                  <c:v>5079080000000000</c:v>
                </c:pt>
                <c:pt idx="1249">
                  <c:v>-1.2699999999999999E+30</c:v>
                </c:pt>
                <c:pt idx="1250">
                  <c:v>3230520000000000</c:v>
                </c:pt>
                <c:pt idx="1251">
                  <c:v>-1.2699999999999999E+30</c:v>
                </c:pt>
                <c:pt idx="1252">
                  <c:v>3537910000000000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D6-4C41-B77F-0A67ECA11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151567"/>
        <c:axId val="375159887"/>
      </c:lineChart>
      <c:catAx>
        <c:axId val="375151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159887"/>
        <c:crosses val="autoZero"/>
        <c:auto val="1"/>
        <c:lblAlgn val="ctr"/>
        <c:lblOffset val="100"/>
        <c:tickLblSkip val="180"/>
        <c:noMultiLvlLbl val="0"/>
      </c:catAx>
      <c:valAx>
        <c:axId val="375159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151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1FF7AB-7401-4CCE-A6ED-563D0B9FAC06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47BF8945-3AEC-4B67-B8B9-A0DD654EFF5C}">
      <dgm:prSet phldrT="[Text]" custT="1"/>
      <dgm:spPr/>
      <dgm:t>
        <a:bodyPr/>
        <a:lstStyle/>
        <a:p>
          <a:r>
            <a:rPr lang="en-US" altLang="zh-CN" sz="1600"/>
            <a:t>Milestone 1</a:t>
          </a:r>
          <a:br>
            <a:rPr lang="en-US" altLang="zh-CN" sz="1600"/>
          </a:br>
          <a:r>
            <a:rPr lang="en-US" altLang="zh-CN" sz="1600"/>
            <a:t>10/02</a:t>
          </a:r>
          <a:endParaRPr lang="zh-CN" altLang="en-US" sz="1600"/>
        </a:p>
      </dgm:t>
    </dgm:pt>
    <dgm:pt modelId="{896EA502-BC45-4B4C-BF6D-DEBA91586203}" type="parTrans" cxnId="{B2BBFB2B-0841-49F1-BA05-51D888E8F912}">
      <dgm:prSet/>
      <dgm:spPr/>
      <dgm:t>
        <a:bodyPr/>
        <a:lstStyle/>
        <a:p>
          <a:endParaRPr lang="zh-CN" altLang="en-US"/>
        </a:p>
      </dgm:t>
    </dgm:pt>
    <dgm:pt modelId="{E6F6F17A-93A8-461E-84E8-53242C4F659C}" type="sibTrans" cxnId="{B2BBFB2B-0841-49F1-BA05-51D888E8F912}">
      <dgm:prSet/>
      <dgm:spPr/>
      <dgm:t>
        <a:bodyPr/>
        <a:lstStyle/>
        <a:p>
          <a:endParaRPr lang="zh-CN" altLang="en-US"/>
        </a:p>
      </dgm:t>
    </dgm:pt>
    <dgm:pt modelId="{1B3D2B58-5C56-44BF-8731-B4AF0294D496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Created Project Charter and presented to sponsor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21259130-668C-499C-B8F0-AAB7884C2D6A}" type="parTrans" cxnId="{7F337468-A7AA-424C-A9BD-635A22407D72}">
      <dgm:prSet/>
      <dgm:spPr/>
      <dgm:t>
        <a:bodyPr/>
        <a:lstStyle/>
        <a:p>
          <a:endParaRPr lang="zh-CN" altLang="en-US"/>
        </a:p>
      </dgm:t>
    </dgm:pt>
    <dgm:pt modelId="{98496829-C86E-4440-9037-54436ABBBF06}" type="sibTrans" cxnId="{7F337468-A7AA-424C-A9BD-635A22407D72}">
      <dgm:prSet/>
      <dgm:spPr/>
      <dgm:t>
        <a:bodyPr/>
        <a:lstStyle/>
        <a:p>
          <a:endParaRPr lang="zh-CN" altLang="en-US"/>
        </a:p>
      </dgm:t>
    </dgm:pt>
    <dgm:pt modelId="{ADCB1F61-E7A9-45A9-BFC8-782A922DB448}">
      <dgm:prSet phldrT="[Text]" custT="1"/>
      <dgm:spPr/>
      <dgm:t>
        <a:bodyPr/>
        <a:lstStyle/>
        <a:p>
          <a:r>
            <a:rPr lang="en-US" altLang="zh-CN" sz="1600"/>
            <a:t>Milestone 2</a:t>
          </a:r>
          <a:br>
            <a:rPr lang="en-US" altLang="zh-CN" sz="1600"/>
          </a:br>
          <a:r>
            <a:rPr lang="en-US" altLang="zh-CN" sz="1600"/>
            <a:t>10/07</a:t>
          </a:r>
          <a:endParaRPr lang="zh-CN" altLang="en-US" sz="1600"/>
        </a:p>
      </dgm:t>
    </dgm:pt>
    <dgm:pt modelId="{2FEE64DB-9B2F-4275-A4DF-1DE4954CD58C}" type="parTrans" cxnId="{1321C605-EAA1-474B-B773-D91D773B8069}">
      <dgm:prSet/>
      <dgm:spPr/>
      <dgm:t>
        <a:bodyPr/>
        <a:lstStyle/>
        <a:p>
          <a:endParaRPr lang="zh-CN" altLang="en-US"/>
        </a:p>
      </dgm:t>
    </dgm:pt>
    <dgm:pt modelId="{4FCEC5F9-1636-430D-A894-4F51B61C6753}" type="sibTrans" cxnId="{1321C605-EAA1-474B-B773-D91D773B8069}">
      <dgm:prSet/>
      <dgm:spPr/>
      <dgm:t>
        <a:bodyPr/>
        <a:lstStyle/>
        <a:p>
          <a:endParaRPr lang="zh-CN" altLang="en-US"/>
        </a:p>
      </dgm:t>
    </dgm:pt>
    <dgm:pt modelId="{51C2AD06-462E-4AA7-9F17-C051D983EA16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Connected to API and created exploration visualization and presented to sponsor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BC31DB41-BC6A-4654-8DD4-3497C9C238DE}" type="parTrans" cxnId="{620ECD07-F57E-4D58-B680-093D83F6B16B}">
      <dgm:prSet/>
      <dgm:spPr/>
      <dgm:t>
        <a:bodyPr/>
        <a:lstStyle/>
        <a:p>
          <a:endParaRPr lang="zh-CN" altLang="en-US"/>
        </a:p>
      </dgm:t>
    </dgm:pt>
    <dgm:pt modelId="{0A0CB9BA-E8E5-4CEA-A942-64C351745A21}" type="sibTrans" cxnId="{620ECD07-F57E-4D58-B680-093D83F6B16B}">
      <dgm:prSet/>
      <dgm:spPr/>
      <dgm:t>
        <a:bodyPr/>
        <a:lstStyle/>
        <a:p>
          <a:endParaRPr lang="zh-CN" altLang="en-US"/>
        </a:p>
      </dgm:t>
    </dgm:pt>
    <dgm:pt modelId="{7942CBEF-84B2-47D4-8BEF-7D5E7A21C854}">
      <dgm:prSet phldrT="[Text]" custT="1"/>
      <dgm:spPr/>
      <dgm:t>
        <a:bodyPr/>
        <a:lstStyle/>
        <a:p>
          <a:r>
            <a:rPr lang="en-US" altLang="zh-CN" sz="1600"/>
            <a:t>Milestone 3</a:t>
          </a:r>
          <a:br>
            <a:rPr lang="en-US" altLang="zh-CN" sz="1600"/>
          </a:br>
          <a:r>
            <a:rPr lang="en-US" altLang="zh-CN" sz="1600"/>
            <a:t>10/21</a:t>
          </a:r>
          <a:endParaRPr lang="zh-CN" altLang="en-US" sz="1600"/>
        </a:p>
      </dgm:t>
    </dgm:pt>
    <dgm:pt modelId="{F502F2DC-91D2-4AD2-8C58-B8F727AEA2AA}" type="parTrans" cxnId="{D7062849-EEB8-47AA-B0A1-52997ACF516B}">
      <dgm:prSet/>
      <dgm:spPr/>
      <dgm:t>
        <a:bodyPr/>
        <a:lstStyle/>
        <a:p>
          <a:endParaRPr lang="zh-CN" altLang="en-US"/>
        </a:p>
      </dgm:t>
    </dgm:pt>
    <dgm:pt modelId="{315D9864-2859-4152-AF11-9ED2FFD7A0FE}" type="sibTrans" cxnId="{D7062849-EEB8-47AA-B0A1-52997ACF516B}">
      <dgm:prSet/>
      <dgm:spPr/>
      <dgm:t>
        <a:bodyPr/>
        <a:lstStyle/>
        <a:p>
          <a:endParaRPr lang="zh-CN" altLang="en-US"/>
        </a:p>
      </dgm:t>
    </dgm:pt>
    <dgm:pt modelId="{E03649A7-8319-44F6-B386-FA2777C563A6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Generated an estimate of the </a:t>
          </a:r>
          <a:r>
            <a:rPr lang="en-US" altLang="zh-CN" sz="1400" err="1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OpenWeatherMap</a:t>
          </a:r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 data from 2018-2020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F431C6CF-A19F-49FC-BF67-0DCC97C047E0}" type="parTrans" cxnId="{FA24A046-F19D-4EDE-A4CF-CFF5AF57169E}">
      <dgm:prSet/>
      <dgm:spPr/>
      <dgm:t>
        <a:bodyPr/>
        <a:lstStyle/>
        <a:p>
          <a:endParaRPr lang="zh-CN" altLang="en-US"/>
        </a:p>
      </dgm:t>
    </dgm:pt>
    <dgm:pt modelId="{2B16AB93-14F3-44E0-B59D-9B60FA0ED864}" type="sibTrans" cxnId="{FA24A046-F19D-4EDE-A4CF-CFF5AF57169E}">
      <dgm:prSet/>
      <dgm:spPr/>
      <dgm:t>
        <a:bodyPr/>
        <a:lstStyle/>
        <a:p>
          <a:endParaRPr lang="zh-CN" altLang="en-US"/>
        </a:p>
      </dgm:t>
    </dgm:pt>
    <dgm:pt modelId="{8E7FE6D5-2C00-4902-9C82-B1D6F6DEF64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altLang="zh-CN" sz="1600"/>
            <a:t>Milestone 4</a:t>
          </a:r>
          <a:br>
            <a:rPr lang="en-US" altLang="zh-CN" sz="1600"/>
          </a:br>
          <a:r>
            <a:rPr lang="en-US" altLang="zh-CN" sz="1600"/>
            <a:t>11/18</a:t>
          </a:r>
          <a:endParaRPr lang="zh-CN" altLang="en-US" sz="1600"/>
        </a:p>
      </dgm:t>
    </dgm:pt>
    <dgm:pt modelId="{C899DF6A-FE8F-432C-8604-EEE23F0D9CDF}" type="parTrans" cxnId="{D0B69E80-D994-4C30-AEE5-C3381FD63E9A}">
      <dgm:prSet/>
      <dgm:spPr/>
      <dgm:t>
        <a:bodyPr/>
        <a:lstStyle/>
        <a:p>
          <a:endParaRPr lang="zh-CN" altLang="en-US"/>
        </a:p>
      </dgm:t>
    </dgm:pt>
    <dgm:pt modelId="{4F08710F-5437-4048-9A54-3807015DCEF2}" type="sibTrans" cxnId="{D0B69E80-D994-4C30-AEE5-C3381FD63E9A}">
      <dgm:prSet/>
      <dgm:spPr/>
      <dgm:t>
        <a:bodyPr/>
        <a:lstStyle/>
        <a:p>
          <a:endParaRPr lang="zh-CN" altLang="en-US"/>
        </a:p>
      </dgm:t>
    </dgm:pt>
    <dgm:pt modelId="{F79F92D4-97D9-479E-8FBD-0D1998130977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Found the relationship between changes in emissions and economic growth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C30966F8-CBF5-42AC-A25D-053D6752FED2}" type="parTrans" cxnId="{F23A83E7-176A-4D84-AB0E-BFE314CE3F2F}">
      <dgm:prSet/>
      <dgm:spPr/>
      <dgm:t>
        <a:bodyPr/>
        <a:lstStyle/>
        <a:p>
          <a:endParaRPr lang="zh-CN" altLang="en-US"/>
        </a:p>
      </dgm:t>
    </dgm:pt>
    <dgm:pt modelId="{A134C65A-7DC7-4037-879B-23A2E2F428F0}" type="sibTrans" cxnId="{F23A83E7-176A-4D84-AB0E-BFE314CE3F2F}">
      <dgm:prSet/>
      <dgm:spPr/>
      <dgm:t>
        <a:bodyPr/>
        <a:lstStyle/>
        <a:p>
          <a:endParaRPr lang="zh-CN" altLang="en-US"/>
        </a:p>
      </dgm:t>
    </dgm:pt>
    <dgm:pt modelId="{FE2A39D9-30E0-437E-BCE9-3CE20B3B6883}">
      <dgm:prSet phldrT="[Text]" custT="1"/>
      <dgm:spPr/>
      <dgm:t>
        <a:bodyPr/>
        <a:lstStyle/>
        <a:p>
          <a:r>
            <a:rPr lang="en-US" altLang="zh-CN" sz="1600"/>
            <a:t>Milestone 5</a:t>
          </a:r>
          <a:br>
            <a:rPr lang="en-US" altLang="zh-CN" sz="1600"/>
          </a:br>
          <a:r>
            <a:rPr lang="en-US" altLang="zh-CN" sz="1600"/>
            <a:t>11/27</a:t>
          </a:r>
          <a:endParaRPr lang="zh-CN" altLang="en-US" sz="1600"/>
        </a:p>
      </dgm:t>
    </dgm:pt>
    <dgm:pt modelId="{E095C3D7-103B-4DCA-A4DB-F708A9F313E0}" type="parTrans" cxnId="{66693298-D8C4-4EEA-84DD-29208427F574}">
      <dgm:prSet/>
      <dgm:spPr/>
      <dgm:t>
        <a:bodyPr/>
        <a:lstStyle/>
        <a:p>
          <a:endParaRPr lang="zh-CN" altLang="en-US"/>
        </a:p>
      </dgm:t>
    </dgm:pt>
    <dgm:pt modelId="{415868E6-1C4F-4AC8-8886-7DD3E28F4362}" type="sibTrans" cxnId="{66693298-D8C4-4EEA-84DD-29208427F574}">
      <dgm:prSet/>
      <dgm:spPr/>
      <dgm:t>
        <a:bodyPr/>
        <a:lstStyle/>
        <a:p>
          <a:endParaRPr lang="zh-CN" altLang="en-US"/>
        </a:p>
      </dgm:t>
    </dgm:pt>
    <dgm:pt modelId="{4E10CEB6-25E0-4BCF-9742-1F2590F071B2}">
      <dgm:prSet phldrT="[Text]" custT="1"/>
      <dgm:spPr/>
      <dgm:t>
        <a:bodyPr/>
        <a:lstStyle/>
        <a:p>
          <a:r>
            <a:rPr lang="en-US" altLang="zh-CN" sz="1600"/>
            <a:t>Milestone 6</a:t>
          </a:r>
          <a:br>
            <a:rPr lang="en-US" altLang="zh-CN" sz="1600"/>
          </a:br>
          <a:r>
            <a:rPr lang="en-US" altLang="zh-CN" sz="1600"/>
            <a:t>12/05</a:t>
          </a:r>
          <a:endParaRPr lang="zh-CN" altLang="en-US" sz="1600"/>
        </a:p>
      </dgm:t>
    </dgm:pt>
    <dgm:pt modelId="{2B574D62-A245-482F-ACDE-C7F52C2CEB7F}" type="parTrans" cxnId="{AE1A1EE3-53C9-4C4E-97F2-63A7F1657C1F}">
      <dgm:prSet/>
      <dgm:spPr/>
      <dgm:t>
        <a:bodyPr/>
        <a:lstStyle/>
        <a:p>
          <a:endParaRPr lang="zh-CN" altLang="en-US"/>
        </a:p>
      </dgm:t>
    </dgm:pt>
    <dgm:pt modelId="{8B7CFA5F-15DE-42A2-B029-7BAFD8AB92F2}" type="sibTrans" cxnId="{AE1A1EE3-53C9-4C4E-97F2-63A7F1657C1F}">
      <dgm:prSet/>
      <dgm:spPr/>
      <dgm:t>
        <a:bodyPr/>
        <a:lstStyle/>
        <a:p>
          <a:endParaRPr lang="zh-CN" altLang="en-US"/>
        </a:p>
      </dgm:t>
    </dgm:pt>
    <dgm:pt modelId="{D49912CA-3EFD-4255-BB16-1229B692898F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Created dynamic visualization (dashboard)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12F771FC-3050-49B9-9B77-7B1A3460A815}" type="parTrans" cxnId="{7B957849-706F-40D2-87E7-7A5D5E8003A8}">
      <dgm:prSet/>
      <dgm:spPr/>
      <dgm:t>
        <a:bodyPr/>
        <a:lstStyle/>
        <a:p>
          <a:endParaRPr lang="zh-CN" altLang="en-US"/>
        </a:p>
      </dgm:t>
    </dgm:pt>
    <dgm:pt modelId="{97E97C0B-6A6F-414A-BDA4-4733170352BD}" type="sibTrans" cxnId="{7B957849-706F-40D2-87E7-7A5D5E8003A8}">
      <dgm:prSet/>
      <dgm:spPr/>
      <dgm:t>
        <a:bodyPr/>
        <a:lstStyle/>
        <a:p>
          <a:endParaRPr lang="zh-CN" altLang="en-US"/>
        </a:p>
      </dgm:t>
    </dgm:pt>
    <dgm:pt modelId="{92DEDF75-005C-4FF3-B8E2-7B26A84A0A0B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Completed Final Presentation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AE5B2569-4923-4165-A614-DEEF0F20325E}" type="parTrans" cxnId="{1679BB86-B534-4788-88E1-16445149163D}">
      <dgm:prSet/>
      <dgm:spPr/>
      <dgm:t>
        <a:bodyPr/>
        <a:lstStyle/>
        <a:p>
          <a:endParaRPr lang="zh-CN" altLang="en-US"/>
        </a:p>
      </dgm:t>
    </dgm:pt>
    <dgm:pt modelId="{770C66F6-A857-4703-956F-5F10A6980B93}" type="sibTrans" cxnId="{1679BB86-B534-4788-88E1-16445149163D}">
      <dgm:prSet/>
      <dgm:spPr/>
      <dgm:t>
        <a:bodyPr/>
        <a:lstStyle/>
        <a:p>
          <a:endParaRPr lang="zh-CN" altLang="en-US"/>
        </a:p>
      </dgm:t>
    </dgm:pt>
    <dgm:pt modelId="{E4EEF241-D565-4DE7-9D7C-7E915061B31C}" type="pres">
      <dgm:prSet presAssocID="{BA1FF7AB-7401-4CCE-A6ED-563D0B9FAC06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F1C7CBAE-E0AF-4B98-94DC-A4C16F920256}" type="pres">
      <dgm:prSet presAssocID="{4E10CEB6-25E0-4BCF-9742-1F2590F071B2}" presName="ChildAccent6" presStyleCnt="0"/>
      <dgm:spPr/>
    </dgm:pt>
    <dgm:pt modelId="{A8D4AA63-CCB6-405A-B2C3-770714204C81}" type="pres">
      <dgm:prSet presAssocID="{4E10CEB6-25E0-4BCF-9742-1F2590F071B2}" presName="ChildAccent" presStyleLbl="alignImgPlace1" presStyleIdx="0" presStyleCnt="6"/>
      <dgm:spPr/>
    </dgm:pt>
    <dgm:pt modelId="{F6CCF3E1-703C-4115-91B2-E74C6CB38307}" type="pres">
      <dgm:prSet presAssocID="{4E10CEB6-25E0-4BCF-9742-1F2590F071B2}" presName="Child6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8B1C85D-783E-4E55-9E7E-5C4F9ECB42F8}" type="pres">
      <dgm:prSet presAssocID="{4E10CEB6-25E0-4BCF-9742-1F2590F071B2}" presName="Parent6" presStyleLbl="node1" presStyleIdx="0" presStyleCnt="6">
        <dgm:presLayoutVars>
          <dgm:chMax val="2"/>
          <dgm:chPref val="1"/>
          <dgm:bulletEnabled val="1"/>
        </dgm:presLayoutVars>
      </dgm:prSet>
      <dgm:spPr/>
    </dgm:pt>
    <dgm:pt modelId="{D96BDBB7-E8B7-4817-A9DE-3E2EFB09EF7F}" type="pres">
      <dgm:prSet presAssocID="{FE2A39D9-30E0-437E-BCE9-3CE20B3B6883}" presName="ChildAccent5" presStyleCnt="0"/>
      <dgm:spPr/>
    </dgm:pt>
    <dgm:pt modelId="{55AF922B-CFEA-4680-97D2-C58E7CD401A8}" type="pres">
      <dgm:prSet presAssocID="{FE2A39D9-30E0-437E-BCE9-3CE20B3B6883}" presName="ChildAccent" presStyleLbl="alignImgPlace1" presStyleIdx="1" presStyleCnt="6"/>
      <dgm:spPr/>
    </dgm:pt>
    <dgm:pt modelId="{66F55DEA-DE3F-41F1-92C1-272954179CC0}" type="pres">
      <dgm:prSet presAssocID="{FE2A39D9-30E0-437E-BCE9-3CE20B3B6883}" presName="Child5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CCDDE5-4980-4961-BCD8-54E79B797BD6}" type="pres">
      <dgm:prSet presAssocID="{FE2A39D9-30E0-437E-BCE9-3CE20B3B6883}" presName="Parent5" presStyleLbl="node1" presStyleIdx="1" presStyleCnt="6">
        <dgm:presLayoutVars>
          <dgm:chMax val="2"/>
          <dgm:chPref val="1"/>
          <dgm:bulletEnabled val="1"/>
        </dgm:presLayoutVars>
      </dgm:prSet>
      <dgm:spPr/>
    </dgm:pt>
    <dgm:pt modelId="{93E14695-516F-4CD1-9053-0AECF57742D2}" type="pres">
      <dgm:prSet presAssocID="{8E7FE6D5-2C00-4902-9C82-B1D6F6DEF64C}" presName="ChildAccent4" presStyleCnt="0"/>
      <dgm:spPr/>
    </dgm:pt>
    <dgm:pt modelId="{EC1AE581-B2F3-4100-8552-0622A4298E1C}" type="pres">
      <dgm:prSet presAssocID="{8E7FE6D5-2C00-4902-9C82-B1D6F6DEF64C}" presName="ChildAccent" presStyleLbl="alignImgPlace1" presStyleIdx="2" presStyleCnt="6"/>
      <dgm:spPr/>
    </dgm:pt>
    <dgm:pt modelId="{3F615B2E-15D5-48A1-9D7E-AF06A8F4C445}" type="pres">
      <dgm:prSet presAssocID="{8E7FE6D5-2C00-4902-9C82-B1D6F6DEF64C}" presName="Child4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A0D176D-67E0-4DA4-AE96-E73A20C76368}" type="pres">
      <dgm:prSet presAssocID="{8E7FE6D5-2C00-4902-9C82-B1D6F6DEF64C}" presName="Parent4" presStyleLbl="node1" presStyleIdx="2" presStyleCnt="6">
        <dgm:presLayoutVars>
          <dgm:chMax val="2"/>
          <dgm:chPref val="1"/>
          <dgm:bulletEnabled val="1"/>
        </dgm:presLayoutVars>
      </dgm:prSet>
      <dgm:spPr/>
    </dgm:pt>
    <dgm:pt modelId="{A23ACAEC-587D-43B4-97A9-4FA97BBE3384}" type="pres">
      <dgm:prSet presAssocID="{7942CBEF-84B2-47D4-8BEF-7D5E7A21C854}" presName="ChildAccent3" presStyleCnt="0"/>
      <dgm:spPr/>
    </dgm:pt>
    <dgm:pt modelId="{BBC5647B-261C-4C82-ABE3-FE6A4B115963}" type="pres">
      <dgm:prSet presAssocID="{7942CBEF-84B2-47D4-8BEF-7D5E7A21C854}" presName="ChildAccent" presStyleLbl="alignImgPlace1" presStyleIdx="3" presStyleCnt="6"/>
      <dgm:spPr/>
    </dgm:pt>
    <dgm:pt modelId="{388293A3-CA0A-4DA9-B5D2-3FA12DCB5834}" type="pres">
      <dgm:prSet presAssocID="{7942CBEF-84B2-47D4-8BEF-7D5E7A21C854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7D7C686-3AE4-45BF-9EC1-4FA652560D82}" type="pres">
      <dgm:prSet presAssocID="{7942CBEF-84B2-47D4-8BEF-7D5E7A21C854}" presName="Parent3" presStyleLbl="node1" presStyleIdx="3" presStyleCnt="6">
        <dgm:presLayoutVars>
          <dgm:chMax val="2"/>
          <dgm:chPref val="1"/>
          <dgm:bulletEnabled val="1"/>
        </dgm:presLayoutVars>
      </dgm:prSet>
      <dgm:spPr/>
    </dgm:pt>
    <dgm:pt modelId="{B6D2F83F-8D6B-4C5A-97E6-5D883B7E95AE}" type="pres">
      <dgm:prSet presAssocID="{ADCB1F61-E7A9-45A9-BFC8-782A922DB448}" presName="ChildAccent2" presStyleCnt="0"/>
      <dgm:spPr/>
    </dgm:pt>
    <dgm:pt modelId="{8294E6CD-61A4-4F87-B02B-99E1D25AB09E}" type="pres">
      <dgm:prSet presAssocID="{ADCB1F61-E7A9-45A9-BFC8-782A922DB448}" presName="ChildAccent" presStyleLbl="alignImgPlace1" presStyleIdx="4" presStyleCnt="6"/>
      <dgm:spPr/>
    </dgm:pt>
    <dgm:pt modelId="{4291CAF1-0A52-47CF-8CB0-C54862F7B9C4}" type="pres">
      <dgm:prSet presAssocID="{ADCB1F61-E7A9-45A9-BFC8-782A922DB44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7A08477-4DAB-432B-8739-8C491F204C81}" type="pres">
      <dgm:prSet presAssocID="{ADCB1F61-E7A9-45A9-BFC8-782A922DB448}" presName="Parent2" presStyleLbl="node1" presStyleIdx="4" presStyleCnt="6">
        <dgm:presLayoutVars>
          <dgm:chMax val="2"/>
          <dgm:chPref val="1"/>
          <dgm:bulletEnabled val="1"/>
        </dgm:presLayoutVars>
      </dgm:prSet>
      <dgm:spPr/>
    </dgm:pt>
    <dgm:pt modelId="{04108B01-4710-4D4D-9C75-6B8613C85600}" type="pres">
      <dgm:prSet presAssocID="{47BF8945-3AEC-4B67-B8B9-A0DD654EFF5C}" presName="ChildAccent1" presStyleCnt="0"/>
      <dgm:spPr/>
    </dgm:pt>
    <dgm:pt modelId="{5EA11AA9-5276-4B75-AAC5-C5FB76B51303}" type="pres">
      <dgm:prSet presAssocID="{47BF8945-3AEC-4B67-B8B9-A0DD654EFF5C}" presName="ChildAccent" presStyleLbl="alignImgPlace1" presStyleIdx="5" presStyleCnt="6"/>
      <dgm:spPr/>
    </dgm:pt>
    <dgm:pt modelId="{075E72B4-9BB0-41B0-B6B5-858683592080}" type="pres">
      <dgm:prSet presAssocID="{47BF8945-3AEC-4B67-B8B9-A0DD654EFF5C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748EAB-6A26-41B2-B4F0-B4B56ECB3472}" type="pres">
      <dgm:prSet presAssocID="{47BF8945-3AEC-4B67-B8B9-A0DD654EFF5C}" presName="Parent1" presStyleLbl="node1" presStyleIdx="5" presStyleCnt="6">
        <dgm:presLayoutVars>
          <dgm:chMax val="2"/>
          <dgm:chPref val="1"/>
          <dgm:bulletEnabled val="1"/>
        </dgm:presLayoutVars>
      </dgm:prSet>
      <dgm:spPr/>
    </dgm:pt>
  </dgm:ptLst>
  <dgm:cxnLst>
    <dgm:cxn modelId="{1321C605-EAA1-474B-B773-D91D773B8069}" srcId="{BA1FF7AB-7401-4CCE-A6ED-563D0B9FAC06}" destId="{ADCB1F61-E7A9-45A9-BFC8-782A922DB448}" srcOrd="1" destOrd="0" parTransId="{2FEE64DB-9B2F-4275-A4DF-1DE4954CD58C}" sibTransId="{4FCEC5F9-1636-430D-A894-4F51B61C6753}"/>
    <dgm:cxn modelId="{620ECD07-F57E-4D58-B680-093D83F6B16B}" srcId="{ADCB1F61-E7A9-45A9-BFC8-782A922DB448}" destId="{51C2AD06-462E-4AA7-9F17-C051D983EA16}" srcOrd="0" destOrd="0" parTransId="{BC31DB41-BC6A-4654-8DD4-3497C9C238DE}" sibTransId="{0A0CB9BA-E8E5-4CEA-A942-64C351745A21}"/>
    <dgm:cxn modelId="{9020A014-14B5-4D21-9BE7-7C21D09D59C3}" type="presOf" srcId="{ADCB1F61-E7A9-45A9-BFC8-782A922DB448}" destId="{C7A08477-4DAB-432B-8739-8C491F204C81}" srcOrd="0" destOrd="0" presId="urn:microsoft.com/office/officeart/2011/layout/InterconnectedBlockProcess"/>
    <dgm:cxn modelId="{B2BBFB2B-0841-49F1-BA05-51D888E8F912}" srcId="{BA1FF7AB-7401-4CCE-A6ED-563D0B9FAC06}" destId="{47BF8945-3AEC-4B67-B8B9-A0DD654EFF5C}" srcOrd="0" destOrd="0" parTransId="{896EA502-BC45-4B4C-BF6D-DEBA91586203}" sibTransId="{E6F6F17A-93A8-461E-84E8-53242C4F659C}"/>
    <dgm:cxn modelId="{AE23CC40-95EB-45F9-931A-1520A328703F}" type="presOf" srcId="{F79F92D4-97D9-479E-8FBD-0D1998130977}" destId="{3F615B2E-15D5-48A1-9D7E-AF06A8F4C445}" srcOrd="1" destOrd="0" presId="urn:microsoft.com/office/officeart/2011/layout/InterconnectedBlockProcess"/>
    <dgm:cxn modelId="{FA24A046-F19D-4EDE-A4CF-CFF5AF57169E}" srcId="{7942CBEF-84B2-47D4-8BEF-7D5E7A21C854}" destId="{E03649A7-8319-44F6-B386-FA2777C563A6}" srcOrd="0" destOrd="0" parTransId="{F431C6CF-A19F-49FC-BF67-0DCC97C047E0}" sibTransId="{2B16AB93-14F3-44E0-B59D-9B60FA0ED864}"/>
    <dgm:cxn modelId="{7F337468-A7AA-424C-A9BD-635A22407D72}" srcId="{47BF8945-3AEC-4B67-B8B9-A0DD654EFF5C}" destId="{1B3D2B58-5C56-44BF-8731-B4AF0294D496}" srcOrd="0" destOrd="0" parTransId="{21259130-668C-499C-B8F0-AAB7884C2D6A}" sibTransId="{98496829-C86E-4440-9037-54436ABBBF06}"/>
    <dgm:cxn modelId="{D7062849-EEB8-47AA-B0A1-52997ACF516B}" srcId="{BA1FF7AB-7401-4CCE-A6ED-563D0B9FAC06}" destId="{7942CBEF-84B2-47D4-8BEF-7D5E7A21C854}" srcOrd="2" destOrd="0" parTransId="{F502F2DC-91D2-4AD2-8C58-B8F727AEA2AA}" sibTransId="{315D9864-2859-4152-AF11-9ED2FFD7A0FE}"/>
    <dgm:cxn modelId="{7B957849-706F-40D2-87E7-7A5D5E8003A8}" srcId="{FE2A39D9-30E0-437E-BCE9-3CE20B3B6883}" destId="{D49912CA-3EFD-4255-BB16-1229B692898F}" srcOrd="0" destOrd="0" parTransId="{12F771FC-3050-49B9-9B77-7B1A3460A815}" sibTransId="{97E97C0B-6A6F-414A-BDA4-4733170352BD}"/>
    <dgm:cxn modelId="{3009A06E-00B1-4C1E-BD63-D99A2566BDB5}" type="presOf" srcId="{FE2A39D9-30E0-437E-BCE9-3CE20B3B6883}" destId="{72CCDDE5-4980-4961-BCD8-54E79B797BD6}" srcOrd="0" destOrd="0" presId="urn:microsoft.com/office/officeart/2011/layout/InterconnectedBlockProcess"/>
    <dgm:cxn modelId="{11085370-EC5B-4B32-8014-8B8195728A74}" type="presOf" srcId="{47BF8945-3AEC-4B67-B8B9-A0DD654EFF5C}" destId="{19748EAB-6A26-41B2-B4F0-B4B56ECB3472}" srcOrd="0" destOrd="0" presId="urn:microsoft.com/office/officeart/2011/layout/InterconnectedBlockProcess"/>
    <dgm:cxn modelId="{2545FA75-50B8-4CF3-811C-265AE24C89C7}" type="presOf" srcId="{F79F92D4-97D9-479E-8FBD-0D1998130977}" destId="{EC1AE581-B2F3-4100-8552-0622A4298E1C}" srcOrd="0" destOrd="0" presId="urn:microsoft.com/office/officeart/2011/layout/InterconnectedBlockProcess"/>
    <dgm:cxn modelId="{D7EBEC77-52D0-4E8D-9AFD-6FF59854E09E}" type="presOf" srcId="{BA1FF7AB-7401-4CCE-A6ED-563D0B9FAC06}" destId="{E4EEF241-D565-4DE7-9D7C-7E915061B31C}" srcOrd="0" destOrd="0" presId="urn:microsoft.com/office/officeart/2011/layout/InterconnectedBlockProcess"/>
    <dgm:cxn modelId="{D0B69E80-D994-4C30-AEE5-C3381FD63E9A}" srcId="{BA1FF7AB-7401-4CCE-A6ED-563D0B9FAC06}" destId="{8E7FE6D5-2C00-4902-9C82-B1D6F6DEF64C}" srcOrd="3" destOrd="0" parTransId="{C899DF6A-FE8F-432C-8604-EEE23F0D9CDF}" sibTransId="{4F08710F-5437-4048-9A54-3807015DCEF2}"/>
    <dgm:cxn modelId="{1679BB86-B534-4788-88E1-16445149163D}" srcId="{4E10CEB6-25E0-4BCF-9742-1F2590F071B2}" destId="{92DEDF75-005C-4FF3-B8E2-7B26A84A0A0B}" srcOrd="0" destOrd="0" parTransId="{AE5B2569-4923-4165-A614-DEEF0F20325E}" sibTransId="{770C66F6-A857-4703-956F-5F10A6980B93}"/>
    <dgm:cxn modelId="{66693298-D8C4-4EEA-84DD-29208427F574}" srcId="{BA1FF7AB-7401-4CCE-A6ED-563D0B9FAC06}" destId="{FE2A39D9-30E0-437E-BCE9-3CE20B3B6883}" srcOrd="4" destOrd="0" parTransId="{E095C3D7-103B-4DCA-A4DB-F708A9F313E0}" sibTransId="{415868E6-1C4F-4AC8-8886-7DD3E28F4362}"/>
    <dgm:cxn modelId="{C8F1909A-7A86-470B-92E6-62081A5E0850}" type="presOf" srcId="{1B3D2B58-5C56-44BF-8731-B4AF0294D496}" destId="{5EA11AA9-5276-4B75-AAC5-C5FB76B51303}" srcOrd="0" destOrd="0" presId="urn:microsoft.com/office/officeart/2011/layout/InterconnectedBlockProcess"/>
    <dgm:cxn modelId="{6BFF089C-E7E6-49DE-8F58-1656E553F2C2}" type="presOf" srcId="{E03649A7-8319-44F6-B386-FA2777C563A6}" destId="{BBC5647B-261C-4C82-ABE3-FE6A4B115963}" srcOrd="0" destOrd="0" presId="urn:microsoft.com/office/officeart/2011/layout/InterconnectedBlockProcess"/>
    <dgm:cxn modelId="{B6D156A6-8864-4E70-888C-B0A98FF366AB}" type="presOf" srcId="{92DEDF75-005C-4FF3-B8E2-7B26A84A0A0B}" destId="{A8D4AA63-CCB6-405A-B2C3-770714204C81}" srcOrd="0" destOrd="0" presId="urn:microsoft.com/office/officeart/2011/layout/InterconnectedBlockProcess"/>
    <dgm:cxn modelId="{652A2BA9-863F-42D1-9A58-E34C1367AD85}" type="presOf" srcId="{D49912CA-3EFD-4255-BB16-1229B692898F}" destId="{55AF922B-CFEA-4680-97D2-C58E7CD401A8}" srcOrd="0" destOrd="0" presId="urn:microsoft.com/office/officeart/2011/layout/InterconnectedBlockProcess"/>
    <dgm:cxn modelId="{5EAAB2A9-5AEA-4A75-9EB7-45A0F3D7F0C0}" type="presOf" srcId="{4E10CEB6-25E0-4BCF-9742-1F2590F071B2}" destId="{B8B1C85D-783E-4E55-9E7E-5C4F9ECB42F8}" srcOrd="0" destOrd="0" presId="urn:microsoft.com/office/officeart/2011/layout/InterconnectedBlockProcess"/>
    <dgm:cxn modelId="{FCC689AD-864E-4E09-835C-C2906B042427}" type="presOf" srcId="{1B3D2B58-5C56-44BF-8731-B4AF0294D496}" destId="{075E72B4-9BB0-41B0-B6B5-858683592080}" srcOrd="1" destOrd="0" presId="urn:microsoft.com/office/officeart/2011/layout/InterconnectedBlockProcess"/>
    <dgm:cxn modelId="{14978FB2-751F-4771-9808-2725DDE4707A}" type="presOf" srcId="{D49912CA-3EFD-4255-BB16-1229B692898F}" destId="{66F55DEA-DE3F-41F1-92C1-272954179CC0}" srcOrd="1" destOrd="0" presId="urn:microsoft.com/office/officeart/2011/layout/InterconnectedBlockProcess"/>
    <dgm:cxn modelId="{6B6537B4-FF69-49D5-81D8-4074F2A4B2DA}" type="presOf" srcId="{51C2AD06-462E-4AA7-9F17-C051D983EA16}" destId="{4291CAF1-0A52-47CF-8CB0-C54862F7B9C4}" srcOrd="1" destOrd="0" presId="urn:microsoft.com/office/officeart/2011/layout/InterconnectedBlockProcess"/>
    <dgm:cxn modelId="{431283B9-7368-4C0C-B9EA-A8FE0E4FF1E5}" type="presOf" srcId="{51C2AD06-462E-4AA7-9F17-C051D983EA16}" destId="{8294E6CD-61A4-4F87-B02B-99E1D25AB09E}" srcOrd="0" destOrd="0" presId="urn:microsoft.com/office/officeart/2011/layout/InterconnectedBlockProcess"/>
    <dgm:cxn modelId="{8001CFCB-A6E0-4161-9700-AB1053989AE8}" type="presOf" srcId="{E03649A7-8319-44F6-B386-FA2777C563A6}" destId="{388293A3-CA0A-4DA9-B5D2-3FA12DCB5834}" srcOrd="1" destOrd="0" presId="urn:microsoft.com/office/officeart/2011/layout/InterconnectedBlockProcess"/>
    <dgm:cxn modelId="{F5C5B3D4-0880-4F6E-818C-55B114D0EB05}" type="presOf" srcId="{7942CBEF-84B2-47D4-8BEF-7D5E7A21C854}" destId="{C7D7C686-3AE4-45BF-9EC1-4FA652560D82}" srcOrd="0" destOrd="0" presId="urn:microsoft.com/office/officeart/2011/layout/InterconnectedBlockProcess"/>
    <dgm:cxn modelId="{D2A294DE-8E50-423B-8409-076A728E1379}" type="presOf" srcId="{8E7FE6D5-2C00-4902-9C82-B1D6F6DEF64C}" destId="{BA0D176D-67E0-4DA4-AE96-E73A20C76368}" srcOrd="0" destOrd="0" presId="urn:microsoft.com/office/officeart/2011/layout/InterconnectedBlockProcess"/>
    <dgm:cxn modelId="{AE1A1EE3-53C9-4C4E-97F2-63A7F1657C1F}" srcId="{BA1FF7AB-7401-4CCE-A6ED-563D0B9FAC06}" destId="{4E10CEB6-25E0-4BCF-9742-1F2590F071B2}" srcOrd="5" destOrd="0" parTransId="{2B574D62-A245-482F-ACDE-C7F52C2CEB7F}" sibTransId="{8B7CFA5F-15DE-42A2-B029-7BAFD8AB92F2}"/>
    <dgm:cxn modelId="{F23A83E7-176A-4D84-AB0E-BFE314CE3F2F}" srcId="{8E7FE6D5-2C00-4902-9C82-B1D6F6DEF64C}" destId="{F79F92D4-97D9-479E-8FBD-0D1998130977}" srcOrd="0" destOrd="0" parTransId="{C30966F8-CBF5-42AC-A25D-053D6752FED2}" sibTransId="{A134C65A-7DC7-4037-879B-23A2E2F428F0}"/>
    <dgm:cxn modelId="{F0FBF2F0-D7C4-46EF-869E-5467DC7ECA55}" type="presOf" srcId="{92DEDF75-005C-4FF3-B8E2-7B26A84A0A0B}" destId="{F6CCF3E1-703C-4115-91B2-E74C6CB38307}" srcOrd="1" destOrd="0" presId="urn:microsoft.com/office/officeart/2011/layout/InterconnectedBlockProcess"/>
    <dgm:cxn modelId="{33EF6388-0EC2-4449-AD92-9B335A18BC47}" type="presParOf" srcId="{E4EEF241-D565-4DE7-9D7C-7E915061B31C}" destId="{F1C7CBAE-E0AF-4B98-94DC-A4C16F920256}" srcOrd="0" destOrd="0" presId="urn:microsoft.com/office/officeart/2011/layout/InterconnectedBlockProcess"/>
    <dgm:cxn modelId="{6C06FD32-09A0-4CA1-B59D-A888FB40B27A}" type="presParOf" srcId="{F1C7CBAE-E0AF-4B98-94DC-A4C16F920256}" destId="{A8D4AA63-CCB6-405A-B2C3-770714204C81}" srcOrd="0" destOrd="0" presId="urn:microsoft.com/office/officeart/2011/layout/InterconnectedBlockProcess"/>
    <dgm:cxn modelId="{7F09FB7A-F376-4352-8597-8DA51C374698}" type="presParOf" srcId="{E4EEF241-D565-4DE7-9D7C-7E915061B31C}" destId="{F6CCF3E1-703C-4115-91B2-E74C6CB38307}" srcOrd="1" destOrd="0" presId="urn:microsoft.com/office/officeart/2011/layout/InterconnectedBlockProcess"/>
    <dgm:cxn modelId="{165F8E8B-92E9-4612-935A-9B2BF4043B1B}" type="presParOf" srcId="{E4EEF241-D565-4DE7-9D7C-7E915061B31C}" destId="{B8B1C85D-783E-4E55-9E7E-5C4F9ECB42F8}" srcOrd="2" destOrd="0" presId="urn:microsoft.com/office/officeart/2011/layout/InterconnectedBlockProcess"/>
    <dgm:cxn modelId="{05609D01-9854-488D-843E-3E2606C3F764}" type="presParOf" srcId="{E4EEF241-D565-4DE7-9D7C-7E915061B31C}" destId="{D96BDBB7-E8B7-4817-A9DE-3E2EFB09EF7F}" srcOrd="3" destOrd="0" presId="urn:microsoft.com/office/officeart/2011/layout/InterconnectedBlockProcess"/>
    <dgm:cxn modelId="{262B864F-F166-4674-A80F-BC13609860C6}" type="presParOf" srcId="{D96BDBB7-E8B7-4817-A9DE-3E2EFB09EF7F}" destId="{55AF922B-CFEA-4680-97D2-C58E7CD401A8}" srcOrd="0" destOrd="0" presId="urn:microsoft.com/office/officeart/2011/layout/InterconnectedBlockProcess"/>
    <dgm:cxn modelId="{0C2F0DCE-92E9-4D0D-A724-FC76A90AC025}" type="presParOf" srcId="{E4EEF241-D565-4DE7-9D7C-7E915061B31C}" destId="{66F55DEA-DE3F-41F1-92C1-272954179CC0}" srcOrd="4" destOrd="0" presId="urn:microsoft.com/office/officeart/2011/layout/InterconnectedBlockProcess"/>
    <dgm:cxn modelId="{35D5AA89-3E20-44F3-AA71-530C1F0964EF}" type="presParOf" srcId="{E4EEF241-D565-4DE7-9D7C-7E915061B31C}" destId="{72CCDDE5-4980-4961-BCD8-54E79B797BD6}" srcOrd="5" destOrd="0" presId="urn:microsoft.com/office/officeart/2011/layout/InterconnectedBlockProcess"/>
    <dgm:cxn modelId="{63D1AEC1-AE5D-485A-8A90-3BA8885D4337}" type="presParOf" srcId="{E4EEF241-D565-4DE7-9D7C-7E915061B31C}" destId="{93E14695-516F-4CD1-9053-0AECF57742D2}" srcOrd="6" destOrd="0" presId="urn:microsoft.com/office/officeart/2011/layout/InterconnectedBlockProcess"/>
    <dgm:cxn modelId="{4F0755E8-C17C-4DF6-8213-02EF2C8A1DD0}" type="presParOf" srcId="{93E14695-516F-4CD1-9053-0AECF57742D2}" destId="{EC1AE581-B2F3-4100-8552-0622A4298E1C}" srcOrd="0" destOrd="0" presId="urn:microsoft.com/office/officeart/2011/layout/InterconnectedBlockProcess"/>
    <dgm:cxn modelId="{81A69093-8335-4096-BE2C-D0B70912AFA5}" type="presParOf" srcId="{E4EEF241-D565-4DE7-9D7C-7E915061B31C}" destId="{3F615B2E-15D5-48A1-9D7E-AF06A8F4C445}" srcOrd="7" destOrd="0" presId="urn:microsoft.com/office/officeart/2011/layout/InterconnectedBlockProcess"/>
    <dgm:cxn modelId="{8B946143-5B0D-4C82-A409-A0B960DF3E0A}" type="presParOf" srcId="{E4EEF241-D565-4DE7-9D7C-7E915061B31C}" destId="{BA0D176D-67E0-4DA4-AE96-E73A20C76368}" srcOrd="8" destOrd="0" presId="urn:microsoft.com/office/officeart/2011/layout/InterconnectedBlockProcess"/>
    <dgm:cxn modelId="{D2BCB9EE-8CDF-4D38-86F6-0FF087A94E5C}" type="presParOf" srcId="{E4EEF241-D565-4DE7-9D7C-7E915061B31C}" destId="{A23ACAEC-587D-43B4-97A9-4FA97BBE3384}" srcOrd="9" destOrd="0" presId="urn:microsoft.com/office/officeart/2011/layout/InterconnectedBlockProcess"/>
    <dgm:cxn modelId="{EED27130-BF71-4ECC-BB3F-045CBDBA34D5}" type="presParOf" srcId="{A23ACAEC-587D-43B4-97A9-4FA97BBE3384}" destId="{BBC5647B-261C-4C82-ABE3-FE6A4B115963}" srcOrd="0" destOrd="0" presId="urn:microsoft.com/office/officeart/2011/layout/InterconnectedBlockProcess"/>
    <dgm:cxn modelId="{2B8E61CA-465E-4865-9A66-1F2BB63709C0}" type="presParOf" srcId="{E4EEF241-D565-4DE7-9D7C-7E915061B31C}" destId="{388293A3-CA0A-4DA9-B5D2-3FA12DCB5834}" srcOrd="10" destOrd="0" presId="urn:microsoft.com/office/officeart/2011/layout/InterconnectedBlockProcess"/>
    <dgm:cxn modelId="{DB358F61-3091-4DFE-A721-142413516548}" type="presParOf" srcId="{E4EEF241-D565-4DE7-9D7C-7E915061B31C}" destId="{C7D7C686-3AE4-45BF-9EC1-4FA652560D82}" srcOrd="11" destOrd="0" presId="urn:microsoft.com/office/officeart/2011/layout/InterconnectedBlockProcess"/>
    <dgm:cxn modelId="{27F47BDC-4013-4F11-A62B-B72A6E4103DA}" type="presParOf" srcId="{E4EEF241-D565-4DE7-9D7C-7E915061B31C}" destId="{B6D2F83F-8D6B-4C5A-97E6-5D883B7E95AE}" srcOrd="12" destOrd="0" presId="urn:microsoft.com/office/officeart/2011/layout/InterconnectedBlockProcess"/>
    <dgm:cxn modelId="{184B19B0-AD75-4EF3-A506-8D0D27DE6D6F}" type="presParOf" srcId="{B6D2F83F-8D6B-4C5A-97E6-5D883B7E95AE}" destId="{8294E6CD-61A4-4F87-B02B-99E1D25AB09E}" srcOrd="0" destOrd="0" presId="urn:microsoft.com/office/officeart/2011/layout/InterconnectedBlockProcess"/>
    <dgm:cxn modelId="{9C6AD013-8A62-41B7-9E81-8CB3EDADBE84}" type="presParOf" srcId="{E4EEF241-D565-4DE7-9D7C-7E915061B31C}" destId="{4291CAF1-0A52-47CF-8CB0-C54862F7B9C4}" srcOrd="13" destOrd="0" presId="urn:microsoft.com/office/officeart/2011/layout/InterconnectedBlockProcess"/>
    <dgm:cxn modelId="{24D10BB0-E1A3-46EE-A906-F2BBD9D2AF0C}" type="presParOf" srcId="{E4EEF241-D565-4DE7-9D7C-7E915061B31C}" destId="{C7A08477-4DAB-432B-8739-8C491F204C81}" srcOrd="14" destOrd="0" presId="urn:microsoft.com/office/officeart/2011/layout/InterconnectedBlockProcess"/>
    <dgm:cxn modelId="{3C702480-CB72-4B2E-85EF-5927551AE55E}" type="presParOf" srcId="{E4EEF241-D565-4DE7-9D7C-7E915061B31C}" destId="{04108B01-4710-4D4D-9C75-6B8613C85600}" srcOrd="15" destOrd="0" presId="urn:microsoft.com/office/officeart/2011/layout/InterconnectedBlockProcess"/>
    <dgm:cxn modelId="{213A4988-C82F-41CD-9A49-DA95C33D0E31}" type="presParOf" srcId="{04108B01-4710-4D4D-9C75-6B8613C85600}" destId="{5EA11AA9-5276-4B75-AAC5-C5FB76B51303}" srcOrd="0" destOrd="0" presId="urn:microsoft.com/office/officeart/2011/layout/InterconnectedBlockProcess"/>
    <dgm:cxn modelId="{59EBC942-5DD2-4061-85B5-A371FD413289}" type="presParOf" srcId="{E4EEF241-D565-4DE7-9D7C-7E915061B31C}" destId="{075E72B4-9BB0-41B0-B6B5-858683592080}" srcOrd="16" destOrd="0" presId="urn:microsoft.com/office/officeart/2011/layout/InterconnectedBlockProcess"/>
    <dgm:cxn modelId="{BEF8EEC9-F712-4C26-B748-580B35A8E9FB}" type="presParOf" srcId="{E4EEF241-D565-4DE7-9D7C-7E915061B31C}" destId="{19748EAB-6A26-41B2-B4F0-B4B56ECB3472}" srcOrd="17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1FF7AB-7401-4CCE-A6ED-563D0B9FAC06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47BF8945-3AEC-4B67-B8B9-A0DD654EFF5C}">
      <dgm:prSet phldrT="[Text]" custT="1"/>
      <dgm:spPr/>
      <dgm:t>
        <a:bodyPr/>
        <a:lstStyle/>
        <a:p>
          <a:r>
            <a:rPr lang="en-US" altLang="zh-CN" sz="1600"/>
            <a:t>Milestone 1</a:t>
          </a:r>
          <a:br>
            <a:rPr lang="en-US" altLang="zh-CN" sz="1600"/>
          </a:br>
          <a:r>
            <a:rPr lang="en-US" altLang="zh-CN" sz="1600"/>
            <a:t>10/02</a:t>
          </a:r>
          <a:endParaRPr lang="zh-CN" altLang="en-US" sz="1600"/>
        </a:p>
      </dgm:t>
    </dgm:pt>
    <dgm:pt modelId="{896EA502-BC45-4B4C-BF6D-DEBA91586203}" type="parTrans" cxnId="{B2BBFB2B-0841-49F1-BA05-51D888E8F912}">
      <dgm:prSet/>
      <dgm:spPr/>
      <dgm:t>
        <a:bodyPr/>
        <a:lstStyle/>
        <a:p>
          <a:endParaRPr lang="zh-CN" altLang="en-US"/>
        </a:p>
      </dgm:t>
    </dgm:pt>
    <dgm:pt modelId="{E6F6F17A-93A8-461E-84E8-53242C4F659C}" type="sibTrans" cxnId="{B2BBFB2B-0841-49F1-BA05-51D888E8F912}">
      <dgm:prSet/>
      <dgm:spPr/>
      <dgm:t>
        <a:bodyPr/>
        <a:lstStyle/>
        <a:p>
          <a:endParaRPr lang="zh-CN" altLang="en-US"/>
        </a:p>
      </dgm:t>
    </dgm:pt>
    <dgm:pt modelId="{1B3D2B58-5C56-44BF-8731-B4AF0294D496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Created Project Charter and presented to sponsor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21259130-668C-499C-B8F0-AAB7884C2D6A}" type="parTrans" cxnId="{7F337468-A7AA-424C-A9BD-635A22407D72}">
      <dgm:prSet/>
      <dgm:spPr/>
      <dgm:t>
        <a:bodyPr/>
        <a:lstStyle/>
        <a:p>
          <a:endParaRPr lang="zh-CN" altLang="en-US"/>
        </a:p>
      </dgm:t>
    </dgm:pt>
    <dgm:pt modelId="{98496829-C86E-4440-9037-54436ABBBF06}" type="sibTrans" cxnId="{7F337468-A7AA-424C-A9BD-635A22407D72}">
      <dgm:prSet/>
      <dgm:spPr/>
      <dgm:t>
        <a:bodyPr/>
        <a:lstStyle/>
        <a:p>
          <a:endParaRPr lang="zh-CN" altLang="en-US"/>
        </a:p>
      </dgm:t>
    </dgm:pt>
    <dgm:pt modelId="{ADCB1F61-E7A9-45A9-BFC8-782A922DB448}">
      <dgm:prSet phldrT="[Text]" custT="1"/>
      <dgm:spPr/>
      <dgm:t>
        <a:bodyPr/>
        <a:lstStyle/>
        <a:p>
          <a:r>
            <a:rPr lang="en-US" altLang="zh-CN" sz="1600"/>
            <a:t>Milestone 2</a:t>
          </a:r>
          <a:br>
            <a:rPr lang="en-US" altLang="zh-CN" sz="1600"/>
          </a:br>
          <a:r>
            <a:rPr lang="en-US" altLang="zh-CN" sz="1600"/>
            <a:t>10/07</a:t>
          </a:r>
          <a:endParaRPr lang="zh-CN" altLang="en-US" sz="1600"/>
        </a:p>
      </dgm:t>
    </dgm:pt>
    <dgm:pt modelId="{2FEE64DB-9B2F-4275-A4DF-1DE4954CD58C}" type="parTrans" cxnId="{1321C605-EAA1-474B-B773-D91D773B8069}">
      <dgm:prSet/>
      <dgm:spPr/>
      <dgm:t>
        <a:bodyPr/>
        <a:lstStyle/>
        <a:p>
          <a:endParaRPr lang="zh-CN" altLang="en-US"/>
        </a:p>
      </dgm:t>
    </dgm:pt>
    <dgm:pt modelId="{4FCEC5F9-1636-430D-A894-4F51B61C6753}" type="sibTrans" cxnId="{1321C605-EAA1-474B-B773-D91D773B8069}">
      <dgm:prSet/>
      <dgm:spPr/>
      <dgm:t>
        <a:bodyPr/>
        <a:lstStyle/>
        <a:p>
          <a:endParaRPr lang="zh-CN" altLang="en-US"/>
        </a:p>
      </dgm:t>
    </dgm:pt>
    <dgm:pt modelId="{51C2AD06-462E-4AA7-9F17-C051D983EA16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Connected to API and created exploration visualization and presented to sponsor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BC31DB41-BC6A-4654-8DD4-3497C9C238DE}" type="parTrans" cxnId="{620ECD07-F57E-4D58-B680-093D83F6B16B}">
      <dgm:prSet/>
      <dgm:spPr/>
      <dgm:t>
        <a:bodyPr/>
        <a:lstStyle/>
        <a:p>
          <a:endParaRPr lang="zh-CN" altLang="en-US"/>
        </a:p>
      </dgm:t>
    </dgm:pt>
    <dgm:pt modelId="{0A0CB9BA-E8E5-4CEA-A942-64C351745A21}" type="sibTrans" cxnId="{620ECD07-F57E-4D58-B680-093D83F6B16B}">
      <dgm:prSet/>
      <dgm:spPr/>
      <dgm:t>
        <a:bodyPr/>
        <a:lstStyle/>
        <a:p>
          <a:endParaRPr lang="zh-CN" altLang="en-US"/>
        </a:p>
      </dgm:t>
    </dgm:pt>
    <dgm:pt modelId="{7942CBEF-84B2-47D4-8BEF-7D5E7A21C854}">
      <dgm:prSet phldrT="[Text]" custT="1"/>
      <dgm:spPr/>
      <dgm:t>
        <a:bodyPr/>
        <a:lstStyle/>
        <a:p>
          <a:r>
            <a:rPr lang="en-US" altLang="zh-CN" sz="1600"/>
            <a:t>Milestone 3</a:t>
          </a:r>
          <a:br>
            <a:rPr lang="en-US" altLang="zh-CN" sz="1600"/>
          </a:br>
          <a:r>
            <a:rPr lang="en-US" altLang="zh-CN" sz="1600"/>
            <a:t>10/21</a:t>
          </a:r>
          <a:endParaRPr lang="zh-CN" altLang="en-US" sz="1600"/>
        </a:p>
      </dgm:t>
    </dgm:pt>
    <dgm:pt modelId="{F502F2DC-91D2-4AD2-8C58-B8F727AEA2AA}" type="parTrans" cxnId="{D7062849-EEB8-47AA-B0A1-52997ACF516B}">
      <dgm:prSet/>
      <dgm:spPr/>
      <dgm:t>
        <a:bodyPr/>
        <a:lstStyle/>
        <a:p>
          <a:endParaRPr lang="zh-CN" altLang="en-US"/>
        </a:p>
      </dgm:t>
    </dgm:pt>
    <dgm:pt modelId="{315D9864-2859-4152-AF11-9ED2FFD7A0FE}" type="sibTrans" cxnId="{D7062849-EEB8-47AA-B0A1-52997ACF516B}">
      <dgm:prSet/>
      <dgm:spPr/>
      <dgm:t>
        <a:bodyPr/>
        <a:lstStyle/>
        <a:p>
          <a:endParaRPr lang="zh-CN" altLang="en-US"/>
        </a:p>
      </dgm:t>
    </dgm:pt>
    <dgm:pt modelId="{E03649A7-8319-44F6-B386-FA2777C563A6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Generated an estimate of the </a:t>
          </a:r>
          <a:r>
            <a:rPr lang="en-US" altLang="zh-CN" sz="1400" err="1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OpenWeatherMap</a:t>
          </a:r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 data from 2018-2020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F431C6CF-A19F-49FC-BF67-0DCC97C047E0}" type="parTrans" cxnId="{FA24A046-F19D-4EDE-A4CF-CFF5AF57169E}">
      <dgm:prSet/>
      <dgm:spPr/>
      <dgm:t>
        <a:bodyPr/>
        <a:lstStyle/>
        <a:p>
          <a:endParaRPr lang="zh-CN" altLang="en-US"/>
        </a:p>
      </dgm:t>
    </dgm:pt>
    <dgm:pt modelId="{2B16AB93-14F3-44E0-B59D-9B60FA0ED864}" type="sibTrans" cxnId="{FA24A046-F19D-4EDE-A4CF-CFF5AF57169E}">
      <dgm:prSet/>
      <dgm:spPr/>
      <dgm:t>
        <a:bodyPr/>
        <a:lstStyle/>
        <a:p>
          <a:endParaRPr lang="zh-CN" altLang="en-US"/>
        </a:p>
      </dgm:t>
    </dgm:pt>
    <dgm:pt modelId="{8E7FE6D5-2C00-4902-9C82-B1D6F6DEF64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altLang="zh-CN" sz="1600"/>
            <a:t>Milestone 4</a:t>
          </a:r>
          <a:br>
            <a:rPr lang="en-US" altLang="zh-CN" sz="1600"/>
          </a:br>
          <a:r>
            <a:rPr lang="en-US" altLang="zh-CN" sz="1600"/>
            <a:t>11/18</a:t>
          </a:r>
          <a:endParaRPr lang="zh-CN" altLang="en-US" sz="1600"/>
        </a:p>
      </dgm:t>
    </dgm:pt>
    <dgm:pt modelId="{C899DF6A-FE8F-432C-8604-EEE23F0D9CDF}" type="parTrans" cxnId="{D0B69E80-D994-4C30-AEE5-C3381FD63E9A}">
      <dgm:prSet/>
      <dgm:spPr/>
      <dgm:t>
        <a:bodyPr/>
        <a:lstStyle/>
        <a:p>
          <a:endParaRPr lang="zh-CN" altLang="en-US"/>
        </a:p>
      </dgm:t>
    </dgm:pt>
    <dgm:pt modelId="{4F08710F-5437-4048-9A54-3807015DCEF2}" type="sibTrans" cxnId="{D0B69E80-D994-4C30-AEE5-C3381FD63E9A}">
      <dgm:prSet/>
      <dgm:spPr/>
      <dgm:t>
        <a:bodyPr/>
        <a:lstStyle/>
        <a:p>
          <a:endParaRPr lang="zh-CN" altLang="en-US"/>
        </a:p>
      </dgm:t>
    </dgm:pt>
    <dgm:pt modelId="{F79F92D4-97D9-479E-8FBD-0D1998130977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Found the relationship between changes in emissions and economic growth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C30966F8-CBF5-42AC-A25D-053D6752FED2}" type="parTrans" cxnId="{F23A83E7-176A-4D84-AB0E-BFE314CE3F2F}">
      <dgm:prSet/>
      <dgm:spPr/>
      <dgm:t>
        <a:bodyPr/>
        <a:lstStyle/>
        <a:p>
          <a:endParaRPr lang="zh-CN" altLang="en-US"/>
        </a:p>
      </dgm:t>
    </dgm:pt>
    <dgm:pt modelId="{A134C65A-7DC7-4037-879B-23A2E2F428F0}" type="sibTrans" cxnId="{F23A83E7-176A-4D84-AB0E-BFE314CE3F2F}">
      <dgm:prSet/>
      <dgm:spPr/>
      <dgm:t>
        <a:bodyPr/>
        <a:lstStyle/>
        <a:p>
          <a:endParaRPr lang="zh-CN" altLang="en-US"/>
        </a:p>
      </dgm:t>
    </dgm:pt>
    <dgm:pt modelId="{FE2A39D9-30E0-437E-BCE9-3CE20B3B6883}">
      <dgm:prSet phldrT="[Text]" custT="1"/>
      <dgm:spPr/>
      <dgm:t>
        <a:bodyPr/>
        <a:lstStyle/>
        <a:p>
          <a:r>
            <a:rPr lang="en-US" altLang="zh-CN" sz="1600"/>
            <a:t>Milestone 5</a:t>
          </a:r>
          <a:br>
            <a:rPr lang="en-US" altLang="zh-CN" sz="1600"/>
          </a:br>
          <a:r>
            <a:rPr lang="en-US" altLang="zh-CN" sz="1600"/>
            <a:t>11/27</a:t>
          </a:r>
          <a:endParaRPr lang="zh-CN" altLang="en-US" sz="1600"/>
        </a:p>
      </dgm:t>
    </dgm:pt>
    <dgm:pt modelId="{E095C3D7-103B-4DCA-A4DB-F708A9F313E0}" type="parTrans" cxnId="{66693298-D8C4-4EEA-84DD-29208427F574}">
      <dgm:prSet/>
      <dgm:spPr/>
      <dgm:t>
        <a:bodyPr/>
        <a:lstStyle/>
        <a:p>
          <a:endParaRPr lang="zh-CN" altLang="en-US"/>
        </a:p>
      </dgm:t>
    </dgm:pt>
    <dgm:pt modelId="{415868E6-1C4F-4AC8-8886-7DD3E28F4362}" type="sibTrans" cxnId="{66693298-D8C4-4EEA-84DD-29208427F574}">
      <dgm:prSet/>
      <dgm:spPr/>
      <dgm:t>
        <a:bodyPr/>
        <a:lstStyle/>
        <a:p>
          <a:endParaRPr lang="zh-CN" altLang="en-US"/>
        </a:p>
      </dgm:t>
    </dgm:pt>
    <dgm:pt modelId="{4E10CEB6-25E0-4BCF-9742-1F2590F071B2}">
      <dgm:prSet phldrT="[Text]" custT="1"/>
      <dgm:spPr/>
      <dgm:t>
        <a:bodyPr/>
        <a:lstStyle/>
        <a:p>
          <a:r>
            <a:rPr lang="en-US" altLang="zh-CN" sz="1600"/>
            <a:t>Milestone 6</a:t>
          </a:r>
          <a:br>
            <a:rPr lang="en-US" altLang="zh-CN" sz="1600"/>
          </a:br>
          <a:r>
            <a:rPr lang="en-US" altLang="zh-CN" sz="1600"/>
            <a:t>12/05</a:t>
          </a:r>
          <a:endParaRPr lang="zh-CN" altLang="en-US" sz="1600"/>
        </a:p>
      </dgm:t>
    </dgm:pt>
    <dgm:pt modelId="{2B574D62-A245-482F-ACDE-C7F52C2CEB7F}" type="parTrans" cxnId="{AE1A1EE3-53C9-4C4E-97F2-63A7F1657C1F}">
      <dgm:prSet/>
      <dgm:spPr/>
      <dgm:t>
        <a:bodyPr/>
        <a:lstStyle/>
        <a:p>
          <a:endParaRPr lang="zh-CN" altLang="en-US"/>
        </a:p>
      </dgm:t>
    </dgm:pt>
    <dgm:pt modelId="{8B7CFA5F-15DE-42A2-B029-7BAFD8AB92F2}" type="sibTrans" cxnId="{AE1A1EE3-53C9-4C4E-97F2-63A7F1657C1F}">
      <dgm:prSet/>
      <dgm:spPr/>
      <dgm:t>
        <a:bodyPr/>
        <a:lstStyle/>
        <a:p>
          <a:endParaRPr lang="zh-CN" altLang="en-US"/>
        </a:p>
      </dgm:t>
    </dgm:pt>
    <dgm:pt modelId="{D49912CA-3EFD-4255-BB16-1229B692898F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Created dynamic visualization (dashboard)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12F771FC-3050-49B9-9B77-7B1A3460A815}" type="parTrans" cxnId="{7B957849-706F-40D2-87E7-7A5D5E8003A8}">
      <dgm:prSet/>
      <dgm:spPr/>
      <dgm:t>
        <a:bodyPr/>
        <a:lstStyle/>
        <a:p>
          <a:endParaRPr lang="zh-CN" altLang="en-US"/>
        </a:p>
      </dgm:t>
    </dgm:pt>
    <dgm:pt modelId="{97E97C0B-6A6F-414A-BDA4-4733170352BD}" type="sibTrans" cxnId="{7B957849-706F-40D2-87E7-7A5D5E8003A8}">
      <dgm:prSet/>
      <dgm:spPr/>
      <dgm:t>
        <a:bodyPr/>
        <a:lstStyle/>
        <a:p>
          <a:endParaRPr lang="zh-CN" altLang="en-US"/>
        </a:p>
      </dgm:t>
    </dgm:pt>
    <dgm:pt modelId="{92DEDF75-005C-4FF3-B8E2-7B26A84A0A0B}">
      <dgm:prSet phldrT="[Text]" custT="1"/>
      <dgm:spPr/>
      <dgm:t>
        <a:bodyPr anchor="ctr"/>
        <a:lstStyle/>
        <a:p>
          <a:pPr algn="ctr"/>
          <a:r>
            <a:rPr lang="en-US" altLang="zh-CN" sz="14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Completed Final Presentation</a:t>
          </a:r>
          <a:endParaRPr lang="zh-CN" altLang="en-US" sz="14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gm:t>
    </dgm:pt>
    <dgm:pt modelId="{AE5B2569-4923-4165-A614-DEEF0F20325E}" type="parTrans" cxnId="{1679BB86-B534-4788-88E1-16445149163D}">
      <dgm:prSet/>
      <dgm:spPr/>
      <dgm:t>
        <a:bodyPr/>
        <a:lstStyle/>
        <a:p>
          <a:endParaRPr lang="zh-CN" altLang="en-US"/>
        </a:p>
      </dgm:t>
    </dgm:pt>
    <dgm:pt modelId="{770C66F6-A857-4703-956F-5F10A6980B93}" type="sibTrans" cxnId="{1679BB86-B534-4788-88E1-16445149163D}">
      <dgm:prSet/>
      <dgm:spPr/>
      <dgm:t>
        <a:bodyPr/>
        <a:lstStyle/>
        <a:p>
          <a:endParaRPr lang="zh-CN" altLang="en-US"/>
        </a:p>
      </dgm:t>
    </dgm:pt>
    <dgm:pt modelId="{E4EEF241-D565-4DE7-9D7C-7E915061B31C}" type="pres">
      <dgm:prSet presAssocID="{BA1FF7AB-7401-4CCE-A6ED-563D0B9FAC06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F1C7CBAE-E0AF-4B98-94DC-A4C16F920256}" type="pres">
      <dgm:prSet presAssocID="{4E10CEB6-25E0-4BCF-9742-1F2590F071B2}" presName="ChildAccent6" presStyleCnt="0"/>
      <dgm:spPr/>
    </dgm:pt>
    <dgm:pt modelId="{A8D4AA63-CCB6-405A-B2C3-770714204C81}" type="pres">
      <dgm:prSet presAssocID="{4E10CEB6-25E0-4BCF-9742-1F2590F071B2}" presName="ChildAccent" presStyleLbl="alignImgPlace1" presStyleIdx="0" presStyleCnt="6"/>
      <dgm:spPr/>
    </dgm:pt>
    <dgm:pt modelId="{F6CCF3E1-703C-4115-91B2-E74C6CB38307}" type="pres">
      <dgm:prSet presAssocID="{4E10CEB6-25E0-4BCF-9742-1F2590F071B2}" presName="Child6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8B1C85D-783E-4E55-9E7E-5C4F9ECB42F8}" type="pres">
      <dgm:prSet presAssocID="{4E10CEB6-25E0-4BCF-9742-1F2590F071B2}" presName="Parent6" presStyleLbl="node1" presStyleIdx="0" presStyleCnt="6">
        <dgm:presLayoutVars>
          <dgm:chMax val="2"/>
          <dgm:chPref val="1"/>
          <dgm:bulletEnabled val="1"/>
        </dgm:presLayoutVars>
      </dgm:prSet>
      <dgm:spPr/>
    </dgm:pt>
    <dgm:pt modelId="{D96BDBB7-E8B7-4817-A9DE-3E2EFB09EF7F}" type="pres">
      <dgm:prSet presAssocID="{FE2A39D9-30E0-437E-BCE9-3CE20B3B6883}" presName="ChildAccent5" presStyleCnt="0"/>
      <dgm:spPr/>
    </dgm:pt>
    <dgm:pt modelId="{55AF922B-CFEA-4680-97D2-C58E7CD401A8}" type="pres">
      <dgm:prSet presAssocID="{FE2A39D9-30E0-437E-BCE9-3CE20B3B6883}" presName="ChildAccent" presStyleLbl="alignImgPlace1" presStyleIdx="1" presStyleCnt="6"/>
      <dgm:spPr/>
    </dgm:pt>
    <dgm:pt modelId="{66F55DEA-DE3F-41F1-92C1-272954179CC0}" type="pres">
      <dgm:prSet presAssocID="{FE2A39D9-30E0-437E-BCE9-3CE20B3B6883}" presName="Child5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CCDDE5-4980-4961-BCD8-54E79B797BD6}" type="pres">
      <dgm:prSet presAssocID="{FE2A39D9-30E0-437E-BCE9-3CE20B3B6883}" presName="Parent5" presStyleLbl="node1" presStyleIdx="1" presStyleCnt="6">
        <dgm:presLayoutVars>
          <dgm:chMax val="2"/>
          <dgm:chPref val="1"/>
          <dgm:bulletEnabled val="1"/>
        </dgm:presLayoutVars>
      </dgm:prSet>
      <dgm:spPr/>
    </dgm:pt>
    <dgm:pt modelId="{93E14695-516F-4CD1-9053-0AECF57742D2}" type="pres">
      <dgm:prSet presAssocID="{8E7FE6D5-2C00-4902-9C82-B1D6F6DEF64C}" presName="ChildAccent4" presStyleCnt="0"/>
      <dgm:spPr/>
    </dgm:pt>
    <dgm:pt modelId="{EC1AE581-B2F3-4100-8552-0622A4298E1C}" type="pres">
      <dgm:prSet presAssocID="{8E7FE6D5-2C00-4902-9C82-B1D6F6DEF64C}" presName="ChildAccent" presStyleLbl="alignImgPlace1" presStyleIdx="2" presStyleCnt="6"/>
      <dgm:spPr/>
    </dgm:pt>
    <dgm:pt modelId="{3F615B2E-15D5-48A1-9D7E-AF06A8F4C445}" type="pres">
      <dgm:prSet presAssocID="{8E7FE6D5-2C00-4902-9C82-B1D6F6DEF64C}" presName="Child4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A0D176D-67E0-4DA4-AE96-E73A20C76368}" type="pres">
      <dgm:prSet presAssocID="{8E7FE6D5-2C00-4902-9C82-B1D6F6DEF64C}" presName="Parent4" presStyleLbl="node1" presStyleIdx="2" presStyleCnt="6">
        <dgm:presLayoutVars>
          <dgm:chMax val="2"/>
          <dgm:chPref val="1"/>
          <dgm:bulletEnabled val="1"/>
        </dgm:presLayoutVars>
      </dgm:prSet>
      <dgm:spPr/>
    </dgm:pt>
    <dgm:pt modelId="{A23ACAEC-587D-43B4-97A9-4FA97BBE3384}" type="pres">
      <dgm:prSet presAssocID="{7942CBEF-84B2-47D4-8BEF-7D5E7A21C854}" presName="ChildAccent3" presStyleCnt="0"/>
      <dgm:spPr/>
    </dgm:pt>
    <dgm:pt modelId="{BBC5647B-261C-4C82-ABE3-FE6A4B115963}" type="pres">
      <dgm:prSet presAssocID="{7942CBEF-84B2-47D4-8BEF-7D5E7A21C854}" presName="ChildAccent" presStyleLbl="alignImgPlace1" presStyleIdx="3" presStyleCnt="6"/>
      <dgm:spPr/>
    </dgm:pt>
    <dgm:pt modelId="{388293A3-CA0A-4DA9-B5D2-3FA12DCB5834}" type="pres">
      <dgm:prSet presAssocID="{7942CBEF-84B2-47D4-8BEF-7D5E7A21C854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7D7C686-3AE4-45BF-9EC1-4FA652560D82}" type="pres">
      <dgm:prSet presAssocID="{7942CBEF-84B2-47D4-8BEF-7D5E7A21C854}" presName="Parent3" presStyleLbl="node1" presStyleIdx="3" presStyleCnt="6">
        <dgm:presLayoutVars>
          <dgm:chMax val="2"/>
          <dgm:chPref val="1"/>
          <dgm:bulletEnabled val="1"/>
        </dgm:presLayoutVars>
      </dgm:prSet>
      <dgm:spPr/>
    </dgm:pt>
    <dgm:pt modelId="{B6D2F83F-8D6B-4C5A-97E6-5D883B7E95AE}" type="pres">
      <dgm:prSet presAssocID="{ADCB1F61-E7A9-45A9-BFC8-782A922DB448}" presName="ChildAccent2" presStyleCnt="0"/>
      <dgm:spPr/>
    </dgm:pt>
    <dgm:pt modelId="{8294E6CD-61A4-4F87-B02B-99E1D25AB09E}" type="pres">
      <dgm:prSet presAssocID="{ADCB1F61-E7A9-45A9-BFC8-782A922DB448}" presName="ChildAccent" presStyleLbl="alignImgPlace1" presStyleIdx="4" presStyleCnt="6"/>
      <dgm:spPr/>
    </dgm:pt>
    <dgm:pt modelId="{4291CAF1-0A52-47CF-8CB0-C54862F7B9C4}" type="pres">
      <dgm:prSet presAssocID="{ADCB1F61-E7A9-45A9-BFC8-782A922DB448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7A08477-4DAB-432B-8739-8C491F204C81}" type="pres">
      <dgm:prSet presAssocID="{ADCB1F61-E7A9-45A9-BFC8-782A922DB448}" presName="Parent2" presStyleLbl="node1" presStyleIdx="4" presStyleCnt="6">
        <dgm:presLayoutVars>
          <dgm:chMax val="2"/>
          <dgm:chPref val="1"/>
          <dgm:bulletEnabled val="1"/>
        </dgm:presLayoutVars>
      </dgm:prSet>
      <dgm:spPr/>
    </dgm:pt>
    <dgm:pt modelId="{04108B01-4710-4D4D-9C75-6B8613C85600}" type="pres">
      <dgm:prSet presAssocID="{47BF8945-3AEC-4B67-B8B9-A0DD654EFF5C}" presName="ChildAccent1" presStyleCnt="0"/>
      <dgm:spPr/>
    </dgm:pt>
    <dgm:pt modelId="{5EA11AA9-5276-4B75-AAC5-C5FB76B51303}" type="pres">
      <dgm:prSet presAssocID="{47BF8945-3AEC-4B67-B8B9-A0DD654EFF5C}" presName="ChildAccent" presStyleLbl="alignImgPlace1" presStyleIdx="5" presStyleCnt="6"/>
      <dgm:spPr/>
    </dgm:pt>
    <dgm:pt modelId="{075E72B4-9BB0-41B0-B6B5-858683592080}" type="pres">
      <dgm:prSet presAssocID="{47BF8945-3AEC-4B67-B8B9-A0DD654EFF5C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748EAB-6A26-41B2-B4F0-B4B56ECB3472}" type="pres">
      <dgm:prSet presAssocID="{47BF8945-3AEC-4B67-B8B9-A0DD654EFF5C}" presName="Parent1" presStyleLbl="node1" presStyleIdx="5" presStyleCnt="6">
        <dgm:presLayoutVars>
          <dgm:chMax val="2"/>
          <dgm:chPref val="1"/>
          <dgm:bulletEnabled val="1"/>
        </dgm:presLayoutVars>
      </dgm:prSet>
      <dgm:spPr/>
    </dgm:pt>
  </dgm:ptLst>
  <dgm:cxnLst>
    <dgm:cxn modelId="{1321C605-EAA1-474B-B773-D91D773B8069}" srcId="{BA1FF7AB-7401-4CCE-A6ED-563D0B9FAC06}" destId="{ADCB1F61-E7A9-45A9-BFC8-782A922DB448}" srcOrd="1" destOrd="0" parTransId="{2FEE64DB-9B2F-4275-A4DF-1DE4954CD58C}" sibTransId="{4FCEC5F9-1636-430D-A894-4F51B61C6753}"/>
    <dgm:cxn modelId="{620ECD07-F57E-4D58-B680-093D83F6B16B}" srcId="{ADCB1F61-E7A9-45A9-BFC8-782A922DB448}" destId="{51C2AD06-462E-4AA7-9F17-C051D983EA16}" srcOrd="0" destOrd="0" parTransId="{BC31DB41-BC6A-4654-8DD4-3497C9C238DE}" sibTransId="{0A0CB9BA-E8E5-4CEA-A942-64C351745A21}"/>
    <dgm:cxn modelId="{9020A014-14B5-4D21-9BE7-7C21D09D59C3}" type="presOf" srcId="{ADCB1F61-E7A9-45A9-BFC8-782A922DB448}" destId="{C7A08477-4DAB-432B-8739-8C491F204C81}" srcOrd="0" destOrd="0" presId="urn:microsoft.com/office/officeart/2011/layout/InterconnectedBlockProcess"/>
    <dgm:cxn modelId="{B2BBFB2B-0841-49F1-BA05-51D888E8F912}" srcId="{BA1FF7AB-7401-4CCE-A6ED-563D0B9FAC06}" destId="{47BF8945-3AEC-4B67-B8B9-A0DD654EFF5C}" srcOrd="0" destOrd="0" parTransId="{896EA502-BC45-4B4C-BF6D-DEBA91586203}" sibTransId="{E6F6F17A-93A8-461E-84E8-53242C4F659C}"/>
    <dgm:cxn modelId="{AE23CC40-95EB-45F9-931A-1520A328703F}" type="presOf" srcId="{F79F92D4-97D9-479E-8FBD-0D1998130977}" destId="{3F615B2E-15D5-48A1-9D7E-AF06A8F4C445}" srcOrd="1" destOrd="0" presId="urn:microsoft.com/office/officeart/2011/layout/InterconnectedBlockProcess"/>
    <dgm:cxn modelId="{FA24A046-F19D-4EDE-A4CF-CFF5AF57169E}" srcId="{7942CBEF-84B2-47D4-8BEF-7D5E7A21C854}" destId="{E03649A7-8319-44F6-B386-FA2777C563A6}" srcOrd="0" destOrd="0" parTransId="{F431C6CF-A19F-49FC-BF67-0DCC97C047E0}" sibTransId="{2B16AB93-14F3-44E0-B59D-9B60FA0ED864}"/>
    <dgm:cxn modelId="{7F337468-A7AA-424C-A9BD-635A22407D72}" srcId="{47BF8945-3AEC-4B67-B8B9-A0DD654EFF5C}" destId="{1B3D2B58-5C56-44BF-8731-B4AF0294D496}" srcOrd="0" destOrd="0" parTransId="{21259130-668C-499C-B8F0-AAB7884C2D6A}" sibTransId="{98496829-C86E-4440-9037-54436ABBBF06}"/>
    <dgm:cxn modelId="{D7062849-EEB8-47AA-B0A1-52997ACF516B}" srcId="{BA1FF7AB-7401-4CCE-A6ED-563D0B9FAC06}" destId="{7942CBEF-84B2-47D4-8BEF-7D5E7A21C854}" srcOrd="2" destOrd="0" parTransId="{F502F2DC-91D2-4AD2-8C58-B8F727AEA2AA}" sibTransId="{315D9864-2859-4152-AF11-9ED2FFD7A0FE}"/>
    <dgm:cxn modelId="{7B957849-706F-40D2-87E7-7A5D5E8003A8}" srcId="{FE2A39D9-30E0-437E-BCE9-3CE20B3B6883}" destId="{D49912CA-3EFD-4255-BB16-1229B692898F}" srcOrd="0" destOrd="0" parTransId="{12F771FC-3050-49B9-9B77-7B1A3460A815}" sibTransId="{97E97C0B-6A6F-414A-BDA4-4733170352BD}"/>
    <dgm:cxn modelId="{3009A06E-00B1-4C1E-BD63-D99A2566BDB5}" type="presOf" srcId="{FE2A39D9-30E0-437E-BCE9-3CE20B3B6883}" destId="{72CCDDE5-4980-4961-BCD8-54E79B797BD6}" srcOrd="0" destOrd="0" presId="urn:microsoft.com/office/officeart/2011/layout/InterconnectedBlockProcess"/>
    <dgm:cxn modelId="{11085370-EC5B-4B32-8014-8B8195728A74}" type="presOf" srcId="{47BF8945-3AEC-4B67-B8B9-A0DD654EFF5C}" destId="{19748EAB-6A26-41B2-B4F0-B4B56ECB3472}" srcOrd="0" destOrd="0" presId="urn:microsoft.com/office/officeart/2011/layout/InterconnectedBlockProcess"/>
    <dgm:cxn modelId="{2545FA75-50B8-4CF3-811C-265AE24C89C7}" type="presOf" srcId="{F79F92D4-97D9-479E-8FBD-0D1998130977}" destId="{EC1AE581-B2F3-4100-8552-0622A4298E1C}" srcOrd="0" destOrd="0" presId="urn:microsoft.com/office/officeart/2011/layout/InterconnectedBlockProcess"/>
    <dgm:cxn modelId="{D7EBEC77-52D0-4E8D-9AFD-6FF59854E09E}" type="presOf" srcId="{BA1FF7AB-7401-4CCE-A6ED-563D0B9FAC06}" destId="{E4EEF241-D565-4DE7-9D7C-7E915061B31C}" srcOrd="0" destOrd="0" presId="urn:microsoft.com/office/officeart/2011/layout/InterconnectedBlockProcess"/>
    <dgm:cxn modelId="{D0B69E80-D994-4C30-AEE5-C3381FD63E9A}" srcId="{BA1FF7AB-7401-4CCE-A6ED-563D0B9FAC06}" destId="{8E7FE6D5-2C00-4902-9C82-B1D6F6DEF64C}" srcOrd="3" destOrd="0" parTransId="{C899DF6A-FE8F-432C-8604-EEE23F0D9CDF}" sibTransId="{4F08710F-5437-4048-9A54-3807015DCEF2}"/>
    <dgm:cxn modelId="{1679BB86-B534-4788-88E1-16445149163D}" srcId="{4E10CEB6-25E0-4BCF-9742-1F2590F071B2}" destId="{92DEDF75-005C-4FF3-B8E2-7B26A84A0A0B}" srcOrd="0" destOrd="0" parTransId="{AE5B2569-4923-4165-A614-DEEF0F20325E}" sibTransId="{770C66F6-A857-4703-956F-5F10A6980B93}"/>
    <dgm:cxn modelId="{66693298-D8C4-4EEA-84DD-29208427F574}" srcId="{BA1FF7AB-7401-4CCE-A6ED-563D0B9FAC06}" destId="{FE2A39D9-30E0-437E-BCE9-3CE20B3B6883}" srcOrd="4" destOrd="0" parTransId="{E095C3D7-103B-4DCA-A4DB-F708A9F313E0}" sibTransId="{415868E6-1C4F-4AC8-8886-7DD3E28F4362}"/>
    <dgm:cxn modelId="{C8F1909A-7A86-470B-92E6-62081A5E0850}" type="presOf" srcId="{1B3D2B58-5C56-44BF-8731-B4AF0294D496}" destId="{5EA11AA9-5276-4B75-AAC5-C5FB76B51303}" srcOrd="0" destOrd="0" presId="urn:microsoft.com/office/officeart/2011/layout/InterconnectedBlockProcess"/>
    <dgm:cxn modelId="{6BFF089C-E7E6-49DE-8F58-1656E553F2C2}" type="presOf" srcId="{E03649A7-8319-44F6-B386-FA2777C563A6}" destId="{BBC5647B-261C-4C82-ABE3-FE6A4B115963}" srcOrd="0" destOrd="0" presId="urn:microsoft.com/office/officeart/2011/layout/InterconnectedBlockProcess"/>
    <dgm:cxn modelId="{B6D156A6-8864-4E70-888C-B0A98FF366AB}" type="presOf" srcId="{92DEDF75-005C-4FF3-B8E2-7B26A84A0A0B}" destId="{A8D4AA63-CCB6-405A-B2C3-770714204C81}" srcOrd="0" destOrd="0" presId="urn:microsoft.com/office/officeart/2011/layout/InterconnectedBlockProcess"/>
    <dgm:cxn modelId="{652A2BA9-863F-42D1-9A58-E34C1367AD85}" type="presOf" srcId="{D49912CA-3EFD-4255-BB16-1229B692898F}" destId="{55AF922B-CFEA-4680-97D2-C58E7CD401A8}" srcOrd="0" destOrd="0" presId="urn:microsoft.com/office/officeart/2011/layout/InterconnectedBlockProcess"/>
    <dgm:cxn modelId="{5EAAB2A9-5AEA-4A75-9EB7-45A0F3D7F0C0}" type="presOf" srcId="{4E10CEB6-25E0-4BCF-9742-1F2590F071B2}" destId="{B8B1C85D-783E-4E55-9E7E-5C4F9ECB42F8}" srcOrd="0" destOrd="0" presId="urn:microsoft.com/office/officeart/2011/layout/InterconnectedBlockProcess"/>
    <dgm:cxn modelId="{FCC689AD-864E-4E09-835C-C2906B042427}" type="presOf" srcId="{1B3D2B58-5C56-44BF-8731-B4AF0294D496}" destId="{075E72B4-9BB0-41B0-B6B5-858683592080}" srcOrd="1" destOrd="0" presId="urn:microsoft.com/office/officeart/2011/layout/InterconnectedBlockProcess"/>
    <dgm:cxn modelId="{14978FB2-751F-4771-9808-2725DDE4707A}" type="presOf" srcId="{D49912CA-3EFD-4255-BB16-1229B692898F}" destId="{66F55DEA-DE3F-41F1-92C1-272954179CC0}" srcOrd="1" destOrd="0" presId="urn:microsoft.com/office/officeart/2011/layout/InterconnectedBlockProcess"/>
    <dgm:cxn modelId="{6B6537B4-FF69-49D5-81D8-4074F2A4B2DA}" type="presOf" srcId="{51C2AD06-462E-4AA7-9F17-C051D983EA16}" destId="{4291CAF1-0A52-47CF-8CB0-C54862F7B9C4}" srcOrd="1" destOrd="0" presId="urn:microsoft.com/office/officeart/2011/layout/InterconnectedBlockProcess"/>
    <dgm:cxn modelId="{431283B9-7368-4C0C-B9EA-A8FE0E4FF1E5}" type="presOf" srcId="{51C2AD06-462E-4AA7-9F17-C051D983EA16}" destId="{8294E6CD-61A4-4F87-B02B-99E1D25AB09E}" srcOrd="0" destOrd="0" presId="urn:microsoft.com/office/officeart/2011/layout/InterconnectedBlockProcess"/>
    <dgm:cxn modelId="{8001CFCB-A6E0-4161-9700-AB1053989AE8}" type="presOf" srcId="{E03649A7-8319-44F6-B386-FA2777C563A6}" destId="{388293A3-CA0A-4DA9-B5D2-3FA12DCB5834}" srcOrd="1" destOrd="0" presId="urn:microsoft.com/office/officeart/2011/layout/InterconnectedBlockProcess"/>
    <dgm:cxn modelId="{F5C5B3D4-0880-4F6E-818C-55B114D0EB05}" type="presOf" srcId="{7942CBEF-84B2-47D4-8BEF-7D5E7A21C854}" destId="{C7D7C686-3AE4-45BF-9EC1-4FA652560D82}" srcOrd="0" destOrd="0" presId="urn:microsoft.com/office/officeart/2011/layout/InterconnectedBlockProcess"/>
    <dgm:cxn modelId="{D2A294DE-8E50-423B-8409-076A728E1379}" type="presOf" srcId="{8E7FE6D5-2C00-4902-9C82-B1D6F6DEF64C}" destId="{BA0D176D-67E0-4DA4-AE96-E73A20C76368}" srcOrd="0" destOrd="0" presId="urn:microsoft.com/office/officeart/2011/layout/InterconnectedBlockProcess"/>
    <dgm:cxn modelId="{AE1A1EE3-53C9-4C4E-97F2-63A7F1657C1F}" srcId="{BA1FF7AB-7401-4CCE-A6ED-563D0B9FAC06}" destId="{4E10CEB6-25E0-4BCF-9742-1F2590F071B2}" srcOrd="5" destOrd="0" parTransId="{2B574D62-A245-482F-ACDE-C7F52C2CEB7F}" sibTransId="{8B7CFA5F-15DE-42A2-B029-7BAFD8AB92F2}"/>
    <dgm:cxn modelId="{F23A83E7-176A-4D84-AB0E-BFE314CE3F2F}" srcId="{8E7FE6D5-2C00-4902-9C82-B1D6F6DEF64C}" destId="{F79F92D4-97D9-479E-8FBD-0D1998130977}" srcOrd="0" destOrd="0" parTransId="{C30966F8-CBF5-42AC-A25D-053D6752FED2}" sibTransId="{A134C65A-7DC7-4037-879B-23A2E2F428F0}"/>
    <dgm:cxn modelId="{F0FBF2F0-D7C4-46EF-869E-5467DC7ECA55}" type="presOf" srcId="{92DEDF75-005C-4FF3-B8E2-7B26A84A0A0B}" destId="{F6CCF3E1-703C-4115-91B2-E74C6CB38307}" srcOrd="1" destOrd="0" presId="urn:microsoft.com/office/officeart/2011/layout/InterconnectedBlockProcess"/>
    <dgm:cxn modelId="{33EF6388-0EC2-4449-AD92-9B335A18BC47}" type="presParOf" srcId="{E4EEF241-D565-4DE7-9D7C-7E915061B31C}" destId="{F1C7CBAE-E0AF-4B98-94DC-A4C16F920256}" srcOrd="0" destOrd="0" presId="urn:microsoft.com/office/officeart/2011/layout/InterconnectedBlockProcess"/>
    <dgm:cxn modelId="{6C06FD32-09A0-4CA1-B59D-A888FB40B27A}" type="presParOf" srcId="{F1C7CBAE-E0AF-4B98-94DC-A4C16F920256}" destId="{A8D4AA63-CCB6-405A-B2C3-770714204C81}" srcOrd="0" destOrd="0" presId="urn:microsoft.com/office/officeart/2011/layout/InterconnectedBlockProcess"/>
    <dgm:cxn modelId="{7F09FB7A-F376-4352-8597-8DA51C374698}" type="presParOf" srcId="{E4EEF241-D565-4DE7-9D7C-7E915061B31C}" destId="{F6CCF3E1-703C-4115-91B2-E74C6CB38307}" srcOrd="1" destOrd="0" presId="urn:microsoft.com/office/officeart/2011/layout/InterconnectedBlockProcess"/>
    <dgm:cxn modelId="{165F8E8B-92E9-4612-935A-9B2BF4043B1B}" type="presParOf" srcId="{E4EEF241-D565-4DE7-9D7C-7E915061B31C}" destId="{B8B1C85D-783E-4E55-9E7E-5C4F9ECB42F8}" srcOrd="2" destOrd="0" presId="urn:microsoft.com/office/officeart/2011/layout/InterconnectedBlockProcess"/>
    <dgm:cxn modelId="{05609D01-9854-488D-843E-3E2606C3F764}" type="presParOf" srcId="{E4EEF241-D565-4DE7-9D7C-7E915061B31C}" destId="{D96BDBB7-E8B7-4817-A9DE-3E2EFB09EF7F}" srcOrd="3" destOrd="0" presId="urn:microsoft.com/office/officeart/2011/layout/InterconnectedBlockProcess"/>
    <dgm:cxn modelId="{262B864F-F166-4674-A80F-BC13609860C6}" type="presParOf" srcId="{D96BDBB7-E8B7-4817-A9DE-3E2EFB09EF7F}" destId="{55AF922B-CFEA-4680-97D2-C58E7CD401A8}" srcOrd="0" destOrd="0" presId="urn:microsoft.com/office/officeart/2011/layout/InterconnectedBlockProcess"/>
    <dgm:cxn modelId="{0C2F0DCE-92E9-4D0D-A724-FC76A90AC025}" type="presParOf" srcId="{E4EEF241-D565-4DE7-9D7C-7E915061B31C}" destId="{66F55DEA-DE3F-41F1-92C1-272954179CC0}" srcOrd="4" destOrd="0" presId="urn:microsoft.com/office/officeart/2011/layout/InterconnectedBlockProcess"/>
    <dgm:cxn modelId="{35D5AA89-3E20-44F3-AA71-530C1F0964EF}" type="presParOf" srcId="{E4EEF241-D565-4DE7-9D7C-7E915061B31C}" destId="{72CCDDE5-4980-4961-BCD8-54E79B797BD6}" srcOrd="5" destOrd="0" presId="urn:microsoft.com/office/officeart/2011/layout/InterconnectedBlockProcess"/>
    <dgm:cxn modelId="{63D1AEC1-AE5D-485A-8A90-3BA8885D4337}" type="presParOf" srcId="{E4EEF241-D565-4DE7-9D7C-7E915061B31C}" destId="{93E14695-516F-4CD1-9053-0AECF57742D2}" srcOrd="6" destOrd="0" presId="urn:microsoft.com/office/officeart/2011/layout/InterconnectedBlockProcess"/>
    <dgm:cxn modelId="{4F0755E8-C17C-4DF6-8213-02EF2C8A1DD0}" type="presParOf" srcId="{93E14695-516F-4CD1-9053-0AECF57742D2}" destId="{EC1AE581-B2F3-4100-8552-0622A4298E1C}" srcOrd="0" destOrd="0" presId="urn:microsoft.com/office/officeart/2011/layout/InterconnectedBlockProcess"/>
    <dgm:cxn modelId="{81A69093-8335-4096-BE2C-D0B70912AFA5}" type="presParOf" srcId="{E4EEF241-D565-4DE7-9D7C-7E915061B31C}" destId="{3F615B2E-15D5-48A1-9D7E-AF06A8F4C445}" srcOrd="7" destOrd="0" presId="urn:microsoft.com/office/officeart/2011/layout/InterconnectedBlockProcess"/>
    <dgm:cxn modelId="{8B946143-5B0D-4C82-A409-A0B960DF3E0A}" type="presParOf" srcId="{E4EEF241-D565-4DE7-9D7C-7E915061B31C}" destId="{BA0D176D-67E0-4DA4-AE96-E73A20C76368}" srcOrd="8" destOrd="0" presId="urn:microsoft.com/office/officeart/2011/layout/InterconnectedBlockProcess"/>
    <dgm:cxn modelId="{D2BCB9EE-8CDF-4D38-86F6-0FF087A94E5C}" type="presParOf" srcId="{E4EEF241-D565-4DE7-9D7C-7E915061B31C}" destId="{A23ACAEC-587D-43B4-97A9-4FA97BBE3384}" srcOrd="9" destOrd="0" presId="urn:microsoft.com/office/officeart/2011/layout/InterconnectedBlockProcess"/>
    <dgm:cxn modelId="{EED27130-BF71-4ECC-BB3F-045CBDBA34D5}" type="presParOf" srcId="{A23ACAEC-587D-43B4-97A9-4FA97BBE3384}" destId="{BBC5647B-261C-4C82-ABE3-FE6A4B115963}" srcOrd="0" destOrd="0" presId="urn:microsoft.com/office/officeart/2011/layout/InterconnectedBlockProcess"/>
    <dgm:cxn modelId="{2B8E61CA-465E-4865-9A66-1F2BB63709C0}" type="presParOf" srcId="{E4EEF241-D565-4DE7-9D7C-7E915061B31C}" destId="{388293A3-CA0A-4DA9-B5D2-3FA12DCB5834}" srcOrd="10" destOrd="0" presId="urn:microsoft.com/office/officeart/2011/layout/InterconnectedBlockProcess"/>
    <dgm:cxn modelId="{DB358F61-3091-4DFE-A721-142413516548}" type="presParOf" srcId="{E4EEF241-D565-4DE7-9D7C-7E915061B31C}" destId="{C7D7C686-3AE4-45BF-9EC1-4FA652560D82}" srcOrd="11" destOrd="0" presId="urn:microsoft.com/office/officeart/2011/layout/InterconnectedBlockProcess"/>
    <dgm:cxn modelId="{27F47BDC-4013-4F11-A62B-B72A6E4103DA}" type="presParOf" srcId="{E4EEF241-D565-4DE7-9D7C-7E915061B31C}" destId="{B6D2F83F-8D6B-4C5A-97E6-5D883B7E95AE}" srcOrd="12" destOrd="0" presId="urn:microsoft.com/office/officeart/2011/layout/InterconnectedBlockProcess"/>
    <dgm:cxn modelId="{184B19B0-AD75-4EF3-A506-8D0D27DE6D6F}" type="presParOf" srcId="{B6D2F83F-8D6B-4C5A-97E6-5D883B7E95AE}" destId="{8294E6CD-61A4-4F87-B02B-99E1D25AB09E}" srcOrd="0" destOrd="0" presId="urn:microsoft.com/office/officeart/2011/layout/InterconnectedBlockProcess"/>
    <dgm:cxn modelId="{9C6AD013-8A62-41B7-9E81-8CB3EDADBE84}" type="presParOf" srcId="{E4EEF241-D565-4DE7-9D7C-7E915061B31C}" destId="{4291CAF1-0A52-47CF-8CB0-C54862F7B9C4}" srcOrd="13" destOrd="0" presId="urn:microsoft.com/office/officeart/2011/layout/InterconnectedBlockProcess"/>
    <dgm:cxn modelId="{24D10BB0-E1A3-46EE-A906-F2BBD9D2AF0C}" type="presParOf" srcId="{E4EEF241-D565-4DE7-9D7C-7E915061B31C}" destId="{C7A08477-4DAB-432B-8739-8C491F204C81}" srcOrd="14" destOrd="0" presId="urn:microsoft.com/office/officeart/2011/layout/InterconnectedBlockProcess"/>
    <dgm:cxn modelId="{3C702480-CB72-4B2E-85EF-5927551AE55E}" type="presParOf" srcId="{E4EEF241-D565-4DE7-9D7C-7E915061B31C}" destId="{04108B01-4710-4D4D-9C75-6B8613C85600}" srcOrd="15" destOrd="0" presId="urn:microsoft.com/office/officeart/2011/layout/InterconnectedBlockProcess"/>
    <dgm:cxn modelId="{213A4988-C82F-41CD-9A49-DA95C33D0E31}" type="presParOf" srcId="{04108B01-4710-4D4D-9C75-6B8613C85600}" destId="{5EA11AA9-5276-4B75-AAC5-C5FB76B51303}" srcOrd="0" destOrd="0" presId="urn:microsoft.com/office/officeart/2011/layout/InterconnectedBlockProcess"/>
    <dgm:cxn modelId="{59EBC942-5DD2-4061-85B5-A371FD413289}" type="presParOf" srcId="{E4EEF241-D565-4DE7-9D7C-7E915061B31C}" destId="{075E72B4-9BB0-41B0-B6B5-858683592080}" srcOrd="16" destOrd="0" presId="urn:microsoft.com/office/officeart/2011/layout/InterconnectedBlockProcess"/>
    <dgm:cxn modelId="{BEF8EEC9-F712-4C26-B748-580B35A8E9FB}" type="presParOf" srcId="{E4EEF241-D565-4DE7-9D7C-7E915061B31C}" destId="{19748EAB-6A26-41B2-B4F0-B4B56ECB3472}" srcOrd="17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81052D-C5FD-4C8C-997C-A10D7D839212}" type="doc">
      <dgm:prSet loTypeId="urn:microsoft.com/office/officeart/2005/8/layout/hierarchy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A708B5C0-53F8-4334-A345-6F1AD809E295}">
      <dgm:prSet phldrT="[Text]"/>
      <dgm:spPr/>
      <dgm:t>
        <a:bodyPr/>
        <a:lstStyle/>
        <a:p>
          <a:r>
            <a:rPr lang="en-US" altLang="zh-CN">
              <a:solidFill>
                <a:srgbClr val="666464"/>
              </a:solidFill>
            </a:rPr>
            <a:t>City</a:t>
          </a:r>
          <a:endParaRPr lang="zh-CN" altLang="en-US">
            <a:solidFill>
              <a:srgbClr val="666464"/>
            </a:solidFill>
          </a:endParaRPr>
        </a:p>
      </dgm:t>
    </dgm:pt>
    <dgm:pt modelId="{AF2846D2-6713-45D6-8EB8-6AC295CD2CC5}" type="parTrans" cxnId="{466D9F19-E57B-419B-A597-92BDDE54EF11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2200AF27-3E6E-4F8B-97B0-335E6C45C133}" type="sibTrans" cxnId="{466D9F19-E57B-419B-A597-92BDDE54EF11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09A65A3F-7301-4E4D-BCC8-E2DDC4C2EA43}">
      <dgm:prSet phldrT="[Text]" custT="1"/>
      <dgm:spPr/>
      <dgm:t>
        <a:bodyPr/>
        <a:lstStyle/>
        <a:p>
          <a:r>
            <a:rPr lang="en-US" altLang="zh-CN" sz="1400">
              <a:solidFill>
                <a:srgbClr val="666464"/>
              </a:solidFill>
            </a:rPr>
            <a:t>Station 1</a:t>
          </a:r>
          <a:endParaRPr lang="zh-CN" altLang="en-US" sz="1400">
            <a:solidFill>
              <a:srgbClr val="666464"/>
            </a:solidFill>
          </a:endParaRPr>
        </a:p>
      </dgm:t>
    </dgm:pt>
    <dgm:pt modelId="{9F3FC427-3C63-4679-81EF-2C742CE8DC75}" type="parTrans" cxnId="{35A8D984-41C6-47A1-98D2-6EBF3658C435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8A6EE577-6270-4079-9441-B6CDE6739DC7}" type="sibTrans" cxnId="{35A8D984-41C6-47A1-98D2-6EBF3658C435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D6182C2C-15A7-4346-9E1F-64F9F657C07D}">
      <dgm:prSet phldrT="[Text]" custT="1"/>
      <dgm:spPr/>
      <dgm:t>
        <a:bodyPr/>
        <a:lstStyle/>
        <a:p>
          <a:r>
            <a:rPr lang="en-US" altLang="zh-CN" sz="1800">
              <a:solidFill>
                <a:srgbClr val="666464"/>
              </a:solidFill>
            </a:rPr>
            <a:t>File 1</a:t>
          </a:r>
          <a:endParaRPr lang="zh-CN" altLang="en-US" sz="1800">
            <a:solidFill>
              <a:srgbClr val="666464"/>
            </a:solidFill>
          </a:endParaRPr>
        </a:p>
      </dgm:t>
    </dgm:pt>
    <dgm:pt modelId="{1AC8F783-A51E-4E98-968A-DAD84DB49F9F}" type="parTrans" cxnId="{8C7D5283-4FCE-43C1-B0C5-42631C607E0D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DF63E4F5-56DD-47EF-95BC-68EA2715D217}" type="sibTrans" cxnId="{8C7D5283-4FCE-43C1-B0C5-42631C607E0D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AF61F270-E248-43FF-941A-B736E8C6CD3F}">
      <dgm:prSet phldrT="[Text]" custT="1"/>
      <dgm:spPr/>
      <dgm:t>
        <a:bodyPr/>
        <a:lstStyle/>
        <a:p>
          <a:r>
            <a:rPr lang="en-US" altLang="zh-CN" sz="1800">
              <a:solidFill>
                <a:srgbClr val="666464"/>
              </a:solidFill>
            </a:rPr>
            <a:t>File 2</a:t>
          </a:r>
          <a:endParaRPr lang="zh-CN" altLang="en-US" sz="1800">
            <a:solidFill>
              <a:srgbClr val="666464"/>
            </a:solidFill>
          </a:endParaRPr>
        </a:p>
      </dgm:t>
    </dgm:pt>
    <dgm:pt modelId="{F2B924F8-C4DF-49B7-AF36-C409AB7938BB}" type="parTrans" cxnId="{473ECC54-5EC5-45C4-A497-CF6FC41A619E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46E5EF41-ACD8-4D4E-B269-2C8B5E2173B7}" type="sibTrans" cxnId="{473ECC54-5EC5-45C4-A497-CF6FC41A619E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3A48139B-2700-4B30-99DB-E7CF08BC56E7}">
      <dgm:prSet phldrT="[Text]" custT="1"/>
      <dgm:spPr/>
      <dgm:t>
        <a:bodyPr/>
        <a:lstStyle/>
        <a:p>
          <a:r>
            <a:rPr lang="en-US" altLang="zh-CN" sz="1400">
              <a:solidFill>
                <a:srgbClr val="666464"/>
              </a:solidFill>
            </a:rPr>
            <a:t>Station 2</a:t>
          </a:r>
          <a:endParaRPr lang="zh-CN" altLang="en-US" sz="1400">
            <a:solidFill>
              <a:srgbClr val="666464"/>
            </a:solidFill>
          </a:endParaRPr>
        </a:p>
      </dgm:t>
    </dgm:pt>
    <dgm:pt modelId="{ED32A989-D607-434C-9816-0B68F33D0F27}" type="parTrans" cxnId="{1D262EC7-D818-47BD-A35D-CACB27F48669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034424E8-91EE-4237-AB42-C6ED11A9E631}" type="sibTrans" cxnId="{1D262EC7-D818-47BD-A35D-CACB27F48669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BACB5346-AE51-4DDC-8AE1-1C9D78F19836}">
      <dgm:prSet phldrT="[Text]" custT="1"/>
      <dgm:spPr/>
      <dgm:t>
        <a:bodyPr/>
        <a:lstStyle/>
        <a:p>
          <a:r>
            <a:rPr lang="en-US" altLang="zh-CN" sz="1800">
              <a:solidFill>
                <a:srgbClr val="666464"/>
              </a:solidFill>
            </a:rPr>
            <a:t>File 1</a:t>
          </a:r>
          <a:endParaRPr lang="zh-CN" altLang="en-US" sz="1800">
            <a:solidFill>
              <a:srgbClr val="666464"/>
            </a:solidFill>
          </a:endParaRPr>
        </a:p>
      </dgm:t>
    </dgm:pt>
    <dgm:pt modelId="{A04DAAB1-6375-4804-9858-3EA3389A5C19}" type="parTrans" cxnId="{CDDDC0E8-AFD5-4130-920C-6A395CD913CA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904B5F7E-5D7B-4D83-8338-AA01FF635A59}" type="sibTrans" cxnId="{CDDDC0E8-AFD5-4130-920C-6A395CD913CA}">
      <dgm:prSet/>
      <dgm:spPr/>
      <dgm:t>
        <a:bodyPr/>
        <a:lstStyle/>
        <a:p>
          <a:endParaRPr lang="zh-CN" altLang="en-US">
            <a:solidFill>
              <a:srgbClr val="666464"/>
            </a:solidFill>
          </a:endParaRPr>
        </a:p>
      </dgm:t>
    </dgm:pt>
    <dgm:pt modelId="{D419C7D7-9CF4-44E2-A14E-8EC869B58D3B}" type="pres">
      <dgm:prSet presAssocID="{4181052D-C5FD-4C8C-997C-A10D7D8392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3BAC82-497B-4DDB-9284-39E70B58AB2E}" type="pres">
      <dgm:prSet presAssocID="{A708B5C0-53F8-4334-A345-6F1AD809E295}" presName="hierRoot1" presStyleCnt="0"/>
      <dgm:spPr/>
    </dgm:pt>
    <dgm:pt modelId="{B834298D-9152-4F8A-829F-E64F30936949}" type="pres">
      <dgm:prSet presAssocID="{A708B5C0-53F8-4334-A345-6F1AD809E295}" presName="composite" presStyleCnt="0"/>
      <dgm:spPr/>
    </dgm:pt>
    <dgm:pt modelId="{93258D65-9DAA-4420-8C21-37F563AC5C2F}" type="pres">
      <dgm:prSet presAssocID="{A708B5C0-53F8-4334-A345-6F1AD809E295}" presName="background" presStyleLbl="node0" presStyleIdx="0" presStyleCnt="1"/>
      <dgm:spPr/>
    </dgm:pt>
    <dgm:pt modelId="{1552E212-9226-44EB-8D3D-42AE8CA2C08C}" type="pres">
      <dgm:prSet presAssocID="{A708B5C0-53F8-4334-A345-6F1AD809E295}" presName="text" presStyleLbl="fgAcc0" presStyleIdx="0" presStyleCnt="1">
        <dgm:presLayoutVars>
          <dgm:chPref val="3"/>
        </dgm:presLayoutVars>
      </dgm:prSet>
      <dgm:spPr/>
    </dgm:pt>
    <dgm:pt modelId="{F819E374-8AF3-4F30-98B5-C08A0FD1EAF3}" type="pres">
      <dgm:prSet presAssocID="{A708B5C0-53F8-4334-A345-6F1AD809E295}" presName="hierChild2" presStyleCnt="0"/>
      <dgm:spPr/>
    </dgm:pt>
    <dgm:pt modelId="{4B570F8B-589E-45BE-BE83-3A6B055B627A}" type="pres">
      <dgm:prSet presAssocID="{9F3FC427-3C63-4679-81EF-2C742CE8DC75}" presName="Name10" presStyleLbl="parChTrans1D2" presStyleIdx="0" presStyleCnt="2"/>
      <dgm:spPr/>
    </dgm:pt>
    <dgm:pt modelId="{02C2ABDD-F120-4388-AC7A-3FBD832B4A79}" type="pres">
      <dgm:prSet presAssocID="{09A65A3F-7301-4E4D-BCC8-E2DDC4C2EA43}" presName="hierRoot2" presStyleCnt="0"/>
      <dgm:spPr/>
    </dgm:pt>
    <dgm:pt modelId="{E602AABB-9188-440B-B595-79412AE9C72A}" type="pres">
      <dgm:prSet presAssocID="{09A65A3F-7301-4E4D-BCC8-E2DDC4C2EA43}" presName="composite2" presStyleCnt="0"/>
      <dgm:spPr/>
    </dgm:pt>
    <dgm:pt modelId="{9E0E3796-B791-45C4-AC7D-FD50F49256A4}" type="pres">
      <dgm:prSet presAssocID="{09A65A3F-7301-4E4D-BCC8-E2DDC4C2EA43}" presName="background2" presStyleLbl="node2" presStyleIdx="0" presStyleCnt="2"/>
      <dgm:spPr/>
    </dgm:pt>
    <dgm:pt modelId="{3920F125-93EF-44D9-B0DF-F003FA1E55C4}" type="pres">
      <dgm:prSet presAssocID="{09A65A3F-7301-4E4D-BCC8-E2DDC4C2EA43}" presName="text2" presStyleLbl="fgAcc2" presStyleIdx="0" presStyleCnt="2">
        <dgm:presLayoutVars>
          <dgm:chPref val="3"/>
        </dgm:presLayoutVars>
      </dgm:prSet>
      <dgm:spPr/>
    </dgm:pt>
    <dgm:pt modelId="{62A52898-FF41-4FCF-9E66-7FD9799F1371}" type="pres">
      <dgm:prSet presAssocID="{09A65A3F-7301-4E4D-BCC8-E2DDC4C2EA43}" presName="hierChild3" presStyleCnt="0"/>
      <dgm:spPr/>
    </dgm:pt>
    <dgm:pt modelId="{88AFDA31-886D-45DC-ADD1-B791016709C3}" type="pres">
      <dgm:prSet presAssocID="{1AC8F783-A51E-4E98-968A-DAD84DB49F9F}" presName="Name17" presStyleLbl="parChTrans1D3" presStyleIdx="0" presStyleCnt="3"/>
      <dgm:spPr/>
    </dgm:pt>
    <dgm:pt modelId="{CFD296AA-54CA-40E2-AD4A-34F9BDEC86C4}" type="pres">
      <dgm:prSet presAssocID="{D6182C2C-15A7-4346-9E1F-64F9F657C07D}" presName="hierRoot3" presStyleCnt="0"/>
      <dgm:spPr/>
    </dgm:pt>
    <dgm:pt modelId="{37038B83-D01F-4AA1-B0CE-DBFFC349159B}" type="pres">
      <dgm:prSet presAssocID="{D6182C2C-15A7-4346-9E1F-64F9F657C07D}" presName="composite3" presStyleCnt="0"/>
      <dgm:spPr/>
    </dgm:pt>
    <dgm:pt modelId="{836835AA-9F95-4D19-B301-F9207E77262B}" type="pres">
      <dgm:prSet presAssocID="{D6182C2C-15A7-4346-9E1F-64F9F657C07D}" presName="background3" presStyleLbl="node3" presStyleIdx="0" presStyleCnt="3"/>
      <dgm:spPr/>
    </dgm:pt>
    <dgm:pt modelId="{37076CC0-E295-40C6-8638-92ADCA6DC47F}" type="pres">
      <dgm:prSet presAssocID="{D6182C2C-15A7-4346-9E1F-64F9F657C07D}" presName="text3" presStyleLbl="fgAcc3" presStyleIdx="0" presStyleCnt="3">
        <dgm:presLayoutVars>
          <dgm:chPref val="3"/>
        </dgm:presLayoutVars>
      </dgm:prSet>
      <dgm:spPr/>
    </dgm:pt>
    <dgm:pt modelId="{36E4B377-E185-4834-B0C2-4A7801BBCF10}" type="pres">
      <dgm:prSet presAssocID="{D6182C2C-15A7-4346-9E1F-64F9F657C07D}" presName="hierChild4" presStyleCnt="0"/>
      <dgm:spPr/>
    </dgm:pt>
    <dgm:pt modelId="{A94378A9-04B9-42BE-BCA0-3CE27AF607EC}" type="pres">
      <dgm:prSet presAssocID="{F2B924F8-C4DF-49B7-AF36-C409AB7938BB}" presName="Name17" presStyleLbl="parChTrans1D3" presStyleIdx="1" presStyleCnt="3"/>
      <dgm:spPr/>
    </dgm:pt>
    <dgm:pt modelId="{8B322A8A-3CA2-4BD3-B3EF-CD59EC7A5DB6}" type="pres">
      <dgm:prSet presAssocID="{AF61F270-E248-43FF-941A-B736E8C6CD3F}" presName="hierRoot3" presStyleCnt="0"/>
      <dgm:spPr/>
    </dgm:pt>
    <dgm:pt modelId="{E9BC1161-0FD3-437C-8EBF-FFAF64E73BF2}" type="pres">
      <dgm:prSet presAssocID="{AF61F270-E248-43FF-941A-B736E8C6CD3F}" presName="composite3" presStyleCnt="0"/>
      <dgm:spPr/>
    </dgm:pt>
    <dgm:pt modelId="{6C7ECD47-331D-4C77-B9F1-3B35D72438A1}" type="pres">
      <dgm:prSet presAssocID="{AF61F270-E248-43FF-941A-B736E8C6CD3F}" presName="background3" presStyleLbl="node3" presStyleIdx="1" presStyleCnt="3"/>
      <dgm:spPr/>
    </dgm:pt>
    <dgm:pt modelId="{09EDE62F-F3B4-4CBB-9E69-6E8FE94D2D98}" type="pres">
      <dgm:prSet presAssocID="{AF61F270-E248-43FF-941A-B736E8C6CD3F}" presName="text3" presStyleLbl="fgAcc3" presStyleIdx="1" presStyleCnt="3">
        <dgm:presLayoutVars>
          <dgm:chPref val="3"/>
        </dgm:presLayoutVars>
      </dgm:prSet>
      <dgm:spPr/>
    </dgm:pt>
    <dgm:pt modelId="{1FD37D6A-B9CB-4D92-A997-B5435E56B286}" type="pres">
      <dgm:prSet presAssocID="{AF61F270-E248-43FF-941A-B736E8C6CD3F}" presName="hierChild4" presStyleCnt="0"/>
      <dgm:spPr/>
    </dgm:pt>
    <dgm:pt modelId="{C21D15CB-A8FE-4938-9171-99207D691BCD}" type="pres">
      <dgm:prSet presAssocID="{ED32A989-D607-434C-9816-0B68F33D0F27}" presName="Name10" presStyleLbl="parChTrans1D2" presStyleIdx="1" presStyleCnt="2"/>
      <dgm:spPr/>
    </dgm:pt>
    <dgm:pt modelId="{46786321-8C34-4A6F-BEC5-59E50F01A143}" type="pres">
      <dgm:prSet presAssocID="{3A48139B-2700-4B30-99DB-E7CF08BC56E7}" presName="hierRoot2" presStyleCnt="0"/>
      <dgm:spPr/>
    </dgm:pt>
    <dgm:pt modelId="{FACFD436-2B56-488C-8D67-430274E6B7B8}" type="pres">
      <dgm:prSet presAssocID="{3A48139B-2700-4B30-99DB-E7CF08BC56E7}" presName="composite2" presStyleCnt="0"/>
      <dgm:spPr/>
    </dgm:pt>
    <dgm:pt modelId="{A66528EF-7850-4D1C-A59A-333B156A03B8}" type="pres">
      <dgm:prSet presAssocID="{3A48139B-2700-4B30-99DB-E7CF08BC56E7}" presName="background2" presStyleLbl="node2" presStyleIdx="1" presStyleCnt="2"/>
      <dgm:spPr/>
    </dgm:pt>
    <dgm:pt modelId="{0D6659BE-40A2-4D9C-8976-82B85AB3B65F}" type="pres">
      <dgm:prSet presAssocID="{3A48139B-2700-4B30-99DB-E7CF08BC56E7}" presName="text2" presStyleLbl="fgAcc2" presStyleIdx="1" presStyleCnt="2">
        <dgm:presLayoutVars>
          <dgm:chPref val="3"/>
        </dgm:presLayoutVars>
      </dgm:prSet>
      <dgm:spPr/>
    </dgm:pt>
    <dgm:pt modelId="{100DD959-F182-42F2-A5D7-FD1C03397FC7}" type="pres">
      <dgm:prSet presAssocID="{3A48139B-2700-4B30-99DB-E7CF08BC56E7}" presName="hierChild3" presStyleCnt="0"/>
      <dgm:spPr/>
    </dgm:pt>
    <dgm:pt modelId="{8B7E6937-07AF-4484-BBBE-8DE8C79FDD8F}" type="pres">
      <dgm:prSet presAssocID="{A04DAAB1-6375-4804-9858-3EA3389A5C19}" presName="Name17" presStyleLbl="parChTrans1D3" presStyleIdx="2" presStyleCnt="3"/>
      <dgm:spPr/>
    </dgm:pt>
    <dgm:pt modelId="{C3056BB7-0FCE-4C3D-81C2-10B890908F63}" type="pres">
      <dgm:prSet presAssocID="{BACB5346-AE51-4DDC-8AE1-1C9D78F19836}" presName="hierRoot3" presStyleCnt="0"/>
      <dgm:spPr/>
    </dgm:pt>
    <dgm:pt modelId="{5D7228E4-BBAB-4682-B37C-A7E0FE2CADCE}" type="pres">
      <dgm:prSet presAssocID="{BACB5346-AE51-4DDC-8AE1-1C9D78F19836}" presName="composite3" presStyleCnt="0"/>
      <dgm:spPr/>
    </dgm:pt>
    <dgm:pt modelId="{9007F7D1-9976-4327-B069-C9BBF59A6A07}" type="pres">
      <dgm:prSet presAssocID="{BACB5346-AE51-4DDC-8AE1-1C9D78F19836}" presName="background3" presStyleLbl="node3" presStyleIdx="2" presStyleCnt="3"/>
      <dgm:spPr/>
    </dgm:pt>
    <dgm:pt modelId="{1D5230D9-36B0-42E1-ABAD-549A4D3263A0}" type="pres">
      <dgm:prSet presAssocID="{BACB5346-AE51-4DDC-8AE1-1C9D78F19836}" presName="text3" presStyleLbl="fgAcc3" presStyleIdx="2" presStyleCnt="3">
        <dgm:presLayoutVars>
          <dgm:chPref val="3"/>
        </dgm:presLayoutVars>
      </dgm:prSet>
      <dgm:spPr/>
    </dgm:pt>
    <dgm:pt modelId="{611E03D3-4EC7-43A5-A55C-A279B0E82C53}" type="pres">
      <dgm:prSet presAssocID="{BACB5346-AE51-4DDC-8AE1-1C9D78F19836}" presName="hierChild4" presStyleCnt="0"/>
      <dgm:spPr/>
    </dgm:pt>
  </dgm:ptLst>
  <dgm:cxnLst>
    <dgm:cxn modelId="{2CBF7E11-C5CA-492C-92D7-95FA6F6A006A}" type="presOf" srcId="{BACB5346-AE51-4DDC-8AE1-1C9D78F19836}" destId="{1D5230D9-36B0-42E1-ABAD-549A4D3263A0}" srcOrd="0" destOrd="0" presId="urn:microsoft.com/office/officeart/2005/8/layout/hierarchy1"/>
    <dgm:cxn modelId="{466D9F19-E57B-419B-A597-92BDDE54EF11}" srcId="{4181052D-C5FD-4C8C-997C-A10D7D839212}" destId="{A708B5C0-53F8-4334-A345-6F1AD809E295}" srcOrd="0" destOrd="0" parTransId="{AF2846D2-6713-45D6-8EB8-6AC295CD2CC5}" sibTransId="{2200AF27-3E6E-4F8B-97B0-335E6C45C133}"/>
    <dgm:cxn modelId="{74923E23-CA36-42D8-8755-00E0F20B69A3}" type="presOf" srcId="{1AC8F783-A51E-4E98-968A-DAD84DB49F9F}" destId="{88AFDA31-886D-45DC-ADD1-B791016709C3}" srcOrd="0" destOrd="0" presId="urn:microsoft.com/office/officeart/2005/8/layout/hierarchy1"/>
    <dgm:cxn modelId="{E30FFE24-2560-4570-BA9F-D40A83E0B94F}" type="presOf" srcId="{ED32A989-D607-434C-9816-0B68F33D0F27}" destId="{C21D15CB-A8FE-4938-9171-99207D691BCD}" srcOrd="0" destOrd="0" presId="urn:microsoft.com/office/officeart/2005/8/layout/hierarchy1"/>
    <dgm:cxn modelId="{CF0A0D5C-4C31-4D91-8D5E-A1D1B0C8E394}" type="presOf" srcId="{AF61F270-E248-43FF-941A-B736E8C6CD3F}" destId="{09EDE62F-F3B4-4CBB-9E69-6E8FE94D2D98}" srcOrd="0" destOrd="0" presId="urn:microsoft.com/office/officeart/2005/8/layout/hierarchy1"/>
    <dgm:cxn modelId="{7460E04F-D0D4-4157-A765-0A06D8C40E68}" type="presOf" srcId="{F2B924F8-C4DF-49B7-AF36-C409AB7938BB}" destId="{A94378A9-04B9-42BE-BCA0-3CE27AF607EC}" srcOrd="0" destOrd="0" presId="urn:microsoft.com/office/officeart/2005/8/layout/hierarchy1"/>
    <dgm:cxn modelId="{473ECC54-5EC5-45C4-A497-CF6FC41A619E}" srcId="{09A65A3F-7301-4E4D-BCC8-E2DDC4C2EA43}" destId="{AF61F270-E248-43FF-941A-B736E8C6CD3F}" srcOrd="1" destOrd="0" parTransId="{F2B924F8-C4DF-49B7-AF36-C409AB7938BB}" sibTransId="{46E5EF41-ACD8-4D4E-B269-2C8B5E2173B7}"/>
    <dgm:cxn modelId="{8C7D5283-4FCE-43C1-B0C5-42631C607E0D}" srcId="{09A65A3F-7301-4E4D-BCC8-E2DDC4C2EA43}" destId="{D6182C2C-15A7-4346-9E1F-64F9F657C07D}" srcOrd="0" destOrd="0" parTransId="{1AC8F783-A51E-4E98-968A-DAD84DB49F9F}" sibTransId="{DF63E4F5-56DD-47EF-95BC-68EA2715D217}"/>
    <dgm:cxn modelId="{35A8D984-41C6-47A1-98D2-6EBF3658C435}" srcId="{A708B5C0-53F8-4334-A345-6F1AD809E295}" destId="{09A65A3F-7301-4E4D-BCC8-E2DDC4C2EA43}" srcOrd="0" destOrd="0" parTransId="{9F3FC427-3C63-4679-81EF-2C742CE8DC75}" sibTransId="{8A6EE577-6270-4079-9441-B6CDE6739DC7}"/>
    <dgm:cxn modelId="{C7FC0D89-ED8E-4039-A249-E8C35899C1E1}" type="presOf" srcId="{9F3FC427-3C63-4679-81EF-2C742CE8DC75}" destId="{4B570F8B-589E-45BE-BE83-3A6B055B627A}" srcOrd="0" destOrd="0" presId="urn:microsoft.com/office/officeart/2005/8/layout/hierarchy1"/>
    <dgm:cxn modelId="{01C5AD98-6761-4121-98B7-BF23086F5FD2}" type="presOf" srcId="{3A48139B-2700-4B30-99DB-E7CF08BC56E7}" destId="{0D6659BE-40A2-4D9C-8976-82B85AB3B65F}" srcOrd="0" destOrd="0" presId="urn:microsoft.com/office/officeart/2005/8/layout/hierarchy1"/>
    <dgm:cxn modelId="{511F8B9A-D758-4575-8D22-88116557C717}" type="presOf" srcId="{4181052D-C5FD-4C8C-997C-A10D7D839212}" destId="{D419C7D7-9CF4-44E2-A14E-8EC869B58D3B}" srcOrd="0" destOrd="0" presId="urn:microsoft.com/office/officeart/2005/8/layout/hierarchy1"/>
    <dgm:cxn modelId="{29EBFBA0-F9F8-4D6D-ACE9-81A38798EA43}" type="presOf" srcId="{A708B5C0-53F8-4334-A345-6F1AD809E295}" destId="{1552E212-9226-44EB-8D3D-42AE8CA2C08C}" srcOrd="0" destOrd="0" presId="urn:microsoft.com/office/officeart/2005/8/layout/hierarchy1"/>
    <dgm:cxn modelId="{81B249AC-87B6-4F23-B9AE-8A0CFB085EEC}" type="presOf" srcId="{D6182C2C-15A7-4346-9E1F-64F9F657C07D}" destId="{37076CC0-E295-40C6-8638-92ADCA6DC47F}" srcOrd="0" destOrd="0" presId="urn:microsoft.com/office/officeart/2005/8/layout/hierarchy1"/>
    <dgm:cxn modelId="{243C93BA-6E34-4472-94EC-00B54A865C84}" type="presOf" srcId="{A04DAAB1-6375-4804-9858-3EA3389A5C19}" destId="{8B7E6937-07AF-4484-BBBE-8DE8C79FDD8F}" srcOrd="0" destOrd="0" presId="urn:microsoft.com/office/officeart/2005/8/layout/hierarchy1"/>
    <dgm:cxn modelId="{1D262EC7-D818-47BD-A35D-CACB27F48669}" srcId="{A708B5C0-53F8-4334-A345-6F1AD809E295}" destId="{3A48139B-2700-4B30-99DB-E7CF08BC56E7}" srcOrd="1" destOrd="0" parTransId="{ED32A989-D607-434C-9816-0B68F33D0F27}" sibTransId="{034424E8-91EE-4237-AB42-C6ED11A9E631}"/>
    <dgm:cxn modelId="{F79671E1-BB96-4E7F-A924-9FB77C820A04}" type="presOf" srcId="{09A65A3F-7301-4E4D-BCC8-E2DDC4C2EA43}" destId="{3920F125-93EF-44D9-B0DF-F003FA1E55C4}" srcOrd="0" destOrd="0" presId="urn:microsoft.com/office/officeart/2005/8/layout/hierarchy1"/>
    <dgm:cxn modelId="{CDDDC0E8-AFD5-4130-920C-6A395CD913CA}" srcId="{3A48139B-2700-4B30-99DB-E7CF08BC56E7}" destId="{BACB5346-AE51-4DDC-8AE1-1C9D78F19836}" srcOrd="0" destOrd="0" parTransId="{A04DAAB1-6375-4804-9858-3EA3389A5C19}" sibTransId="{904B5F7E-5D7B-4D83-8338-AA01FF635A59}"/>
    <dgm:cxn modelId="{2CF5E1F5-3EE1-4DDB-BDA4-9AE6865210C4}" type="presParOf" srcId="{D419C7D7-9CF4-44E2-A14E-8EC869B58D3B}" destId="{253BAC82-497B-4DDB-9284-39E70B58AB2E}" srcOrd="0" destOrd="0" presId="urn:microsoft.com/office/officeart/2005/8/layout/hierarchy1"/>
    <dgm:cxn modelId="{5A10A99C-76A7-42C2-B05F-CE8402073FFD}" type="presParOf" srcId="{253BAC82-497B-4DDB-9284-39E70B58AB2E}" destId="{B834298D-9152-4F8A-829F-E64F30936949}" srcOrd="0" destOrd="0" presId="urn:microsoft.com/office/officeart/2005/8/layout/hierarchy1"/>
    <dgm:cxn modelId="{AEC5C98B-6948-41FE-B1C2-58F59753297D}" type="presParOf" srcId="{B834298D-9152-4F8A-829F-E64F30936949}" destId="{93258D65-9DAA-4420-8C21-37F563AC5C2F}" srcOrd="0" destOrd="0" presId="urn:microsoft.com/office/officeart/2005/8/layout/hierarchy1"/>
    <dgm:cxn modelId="{51DF0F0A-595A-4BB1-B927-6D164B186174}" type="presParOf" srcId="{B834298D-9152-4F8A-829F-E64F30936949}" destId="{1552E212-9226-44EB-8D3D-42AE8CA2C08C}" srcOrd="1" destOrd="0" presId="urn:microsoft.com/office/officeart/2005/8/layout/hierarchy1"/>
    <dgm:cxn modelId="{56BE9ACD-A157-47C2-A9A4-2BAB27CCBA02}" type="presParOf" srcId="{253BAC82-497B-4DDB-9284-39E70B58AB2E}" destId="{F819E374-8AF3-4F30-98B5-C08A0FD1EAF3}" srcOrd="1" destOrd="0" presId="urn:microsoft.com/office/officeart/2005/8/layout/hierarchy1"/>
    <dgm:cxn modelId="{AB878EA1-1CDC-4A93-BD81-42C7C5748589}" type="presParOf" srcId="{F819E374-8AF3-4F30-98B5-C08A0FD1EAF3}" destId="{4B570F8B-589E-45BE-BE83-3A6B055B627A}" srcOrd="0" destOrd="0" presId="urn:microsoft.com/office/officeart/2005/8/layout/hierarchy1"/>
    <dgm:cxn modelId="{AE8A0A49-C6CE-4F90-908D-49AC8DB71E87}" type="presParOf" srcId="{F819E374-8AF3-4F30-98B5-C08A0FD1EAF3}" destId="{02C2ABDD-F120-4388-AC7A-3FBD832B4A79}" srcOrd="1" destOrd="0" presId="urn:microsoft.com/office/officeart/2005/8/layout/hierarchy1"/>
    <dgm:cxn modelId="{BE46A918-3077-4D23-8C72-C3DCAEC935F3}" type="presParOf" srcId="{02C2ABDD-F120-4388-AC7A-3FBD832B4A79}" destId="{E602AABB-9188-440B-B595-79412AE9C72A}" srcOrd="0" destOrd="0" presId="urn:microsoft.com/office/officeart/2005/8/layout/hierarchy1"/>
    <dgm:cxn modelId="{EB7B7380-D9FF-4C95-AD10-0FCFEA44191B}" type="presParOf" srcId="{E602AABB-9188-440B-B595-79412AE9C72A}" destId="{9E0E3796-B791-45C4-AC7D-FD50F49256A4}" srcOrd="0" destOrd="0" presId="urn:microsoft.com/office/officeart/2005/8/layout/hierarchy1"/>
    <dgm:cxn modelId="{4A0C3416-3351-46DF-99DE-B14076A12C16}" type="presParOf" srcId="{E602AABB-9188-440B-B595-79412AE9C72A}" destId="{3920F125-93EF-44D9-B0DF-F003FA1E55C4}" srcOrd="1" destOrd="0" presId="urn:microsoft.com/office/officeart/2005/8/layout/hierarchy1"/>
    <dgm:cxn modelId="{F77F18EE-38B3-408F-90F3-078F009F6C6E}" type="presParOf" srcId="{02C2ABDD-F120-4388-AC7A-3FBD832B4A79}" destId="{62A52898-FF41-4FCF-9E66-7FD9799F1371}" srcOrd="1" destOrd="0" presId="urn:microsoft.com/office/officeart/2005/8/layout/hierarchy1"/>
    <dgm:cxn modelId="{61575A8A-5C24-4AFC-93DC-6279E7D3D469}" type="presParOf" srcId="{62A52898-FF41-4FCF-9E66-7FD9799F1371}" destId="{88AFDA31-886D-45DC-ADD1-B791016709C3}" srcOrd="0" destOrd="0" presId="urn:microsoft.com/office/officeart/2005/8/layout/hierarchy1"/>
    <dgm:cxn modelId="{A173491D-1AC0-40AC-8158-13AC623F835E}" type="presParOf" srcId="{62A52898-FF41-4FCF-9E66-7FD9799F1371}" destId="{CFD296AA-54CA-40E2-AD4A-34F9BDEC86C4}" srcOrd="1" destOrd="0" presId="urn:microsoft.com/office/officeart/2005/8/layout/hierarchy1"/>
    <dgm:cxn modelId="{58BD708C-6C14-4773-9287-12A6C21641DE}" type="presParOf" srcId="{CFD296AA-54CA-40E2-AD4A-34F9BDEC86C4}" destId="{37038B83-D01F-4AA1-B0CE-DBFFC349159B}" srcOrd="0" destOrd="0" presId="urn:microsoft.com/office/officeart/2005/8/layout/hierarchy1"/>
    <dgm:cxn modelId="{54E0221B-2B7E-4189-AEB5-1B7F88AED5E9}" type="presParOf" srcId="{37038B83-D01F-4AA1-B0CE-DBFFC349159B}" destId="{836835AA-9F95-4D19-B301-F9207E77262B}" srcOrd="0" destOrd="0" presId="urn:microsoft.com/office/officeart/2005/8/layout/hierarchy1"/>
    <dgm:cxn modelId="{6E4A4444-DFFC-441E-9BC2-B76411692CCF}" type="presParOf" srcId="{37038B83-D01F-4AA1-B0CE-DBFFC349159B}" destId="{37076CC0-E295-40C6-8638-92ADCA6DC47F}" srcOrd="1" destOrd="0" presId="urn:microsoft.com/office/officeart/2005/8/layout/hierarchy1"/>
    <dgm:cxn modelId="{8C752586-03CB-483A-8882-6075BE57C330}" type="presParOf" srcId="{CFD296AA-54CA-40E2-AD4A-34F9BDEC86C4}" destId="{36E4B377-E185-4834-B0C2-4A7801BBCF10}" srcOrd="1" destOrd="0" presId="urn:microsoft.com/office/officeart/2005/8/layout/hierarchy1"/>
    <dgm:cxn modelId="{10BE40C9-6AAB-4981-934D-DA1B07E8AD81}" type="presParOf" srcId="{62A52898-FF41-4FCF-9E66-7FD9799F1371}" destId="{A94378A9-04B9-42BE-BCA0-3CE27AF607EC}" srcOrd="2" destOrd="0" presId="urn:microsoft.com/office/officeart/2005/8/layout/hierarchy1"/>
    <dgm:cxn modelId="{07B714EF-8544-408D-BB3D-C80C7DE26517}" type="presParOf" srcId="{62A52898-FF41-4FCF-9E66-7FD9799F1371}" destId="{8B322A8A-3CA2-4BD3-B3EF-CD59EC7A5DB6}" srcOrd="3" destOrd="0" presId="urn:microsoft.com/office/officeart/2005/8/layout/hierarchy1"/>
    <dgm:cxn modelId="{86DA38FC-4D65-4D2E-A636-D02D0BEE766D}" type="presParOf" srcId="{8B322A8A-3CA2-4BD3-B3EF-CD59EC7A5DB6}" destId="{E9BC1161-0FD3-437C-8EBF-FFAF64E73BF2}" srcOrd="0" destOrd="0" presId="urn:microsoft.com/office/officeart/2005/8/layout/hierarchy1"/>
    <dgm:cxn modelId="{4EE36C48-C73B-4B5F-9C1A-80024B7B8405}" type="presParOf" srcId="{E9BC1161-0FD3-437C-8EBF-FFAF64E73BF2}" destId="{6C7ECD47-331D-4C77-B9F1-3B35D72438A1}" srcOrd="0" destOrd="0" presId="urn:microsoft.com/office/officeart/2005/8/layout/hierarchy1"/>
    <dgm:cxn modelId="{BC382A30-8347-4D55-AC1B-97E3B2B71361}" type="presParOf" srcId="{E9BC1161-0FD3-437C-8EBF-FFAF64E73BF2}" destId="{09EDE62F-F3B4-4CBB-9E69-6E8FE94D2D98}" srcOrd="1" destOrd="0" presId="urn:microsoft.com/office/officeart/2005/8/layout/hierarchy1"/>
    <dgm:cxn modelId="{2B7F842B-B655-4FF5-944D-CD8A33C1F6B6}" type="presParOf" srcId="{8B322A8A-3CA2-4BD3-B3EF-CD59EC7A5DB6}" destId="{1FD37D6A-B9CB-4D92-A997-B5435E56B286}" srcOrd="1" destOrd="0" presId="urn:microsoft.com/office/officeart/2005/8/layout/hierarchy1"/>
    <dgm:cxn modelId="{DD002FDC-B880-4D98-B769-1792B0C8F5C8}" type="presParOf" srcId="{F819E374-8AF3-4F30-98B5-C08A0FD1EAF3}" destId="{C21D15CB-A8FE-4938-9171-99207D691BCD}" srcOrd="2" destOrd="0" presId="urn:microsoft.com/office/officeart/2005/8/layout/hierarchy1"/>
    <dgm:cxn modelId="{2DC18B03-BCF4-48A6-B95C-1C360960A722}" type="presParOf" srcId="{F819E374-8AF3-4F30-98B5-C08A0FD1EAF3}" destId="{46786321-8C34-4A6F-BEC5-59E50F01A143}" srcOrd="3" destOrd="0" presId="urn:microsoft.com/office/officeart/2005/8/layout/hierarchy1"/>
    <dgm:cxn modelId="{DA4341BB-2D6F-43E5-98E7-C1881276C75C}" type="presParOf" srcId="{46786321-8C34-4A6F-BEC5-59E50F01A143}" destId="{FACFD436-2B56-488C-8D67-430274E6B7B8}" srcOrd="0" destOrd="0" presId="urn:microsoft.com/office/officeart/2005/8/layout/hierarchy1"/>
    <dgm:cxn modelId="{C9258CCB-C8C7-440D-8C04-021361C8A593}" type="presParOf" srcId="{FACFD436-2B56-488C-8D67-430274E6B7B8}" destId="{A66528EF-7850-4D1C-A59A-333B156A03B8}" srcOrd="0" destOrd="0" presId="urn:microsoft.com/office/officeart/2005/8/layout/hierarchy1"/>
    <dgm:cxn modelId="{6166974D-935F-413C-B7F5-4ACCF62CC6E5}" type="presParOf" srcId="{FACFD436-2B56-488C-8D67-430274E6B7B8}" destId="{0D6659BE-40A2-4D9C-8976-82B85AB3B65F}" srcOrd="1" destOrd="0" presId="urn:microsoft.com/office/officeart/2005/8/layout/hierarchy1"/>
    <dgm:cxn modelId="{5B814C94-7E69-46B3-A72A-633BFC5D1408}" type="presParOf" srcId="{46786321-8C34-4A6F-BEC5-59E50F01A143}" destId="{100DD959-F182-42F2-A5D7-FD1C03397FC7}" srcOrd="1" destOrd="0" presId="urn:microsoft.com/office/officeart/2005/8/layout/hierarchy1"/>
    <dgm:cxn modelId="{E1891932-B26D-401D-BBF9-75CF3865AA66}" type="presParOf" srcId="{100DD959-F182-42F2-A5D7-FD1C03397FC7}" destId="{8B7E6937-07AF-4484-BBBE-8DE8C79FDD8F}" srcOrd="0" destOrd="0" presId="urn:microsoft.com/office/officeart/2005/8/layout/hierarchy1"/>
    <dgm:cxn modelId="{DDE8323C-F999-4175-B209-5382631D8A3A}" type="presParOf" srcId="{100DD959-F182-42F2-A5D7-FD1C03397FC7}" destId="{C3056BB7-0FCE-4C3D-81C2-10B890908F63}" srcOrd="1" destOrd="0" presId="urn:microsoft.com/office/officeart/2005/8/layout/hierarchy1"/>
    <dgm:cxn modelId="{774B9138-62F2-4714-906E-8E868634E164}" type="presParOf" srcId="{C3056BB7-0FCE-4C3D-81C2-10B890908F63}" destId="{5D7228E4-BBAB-4682-B37C-A7E0FE2CADCE}" srcOrd="0" destOrd="0" presId="urn:microsoft.com/office/officeart/2005/8/layout/hierarchy1"/>
    <dgm:cxn modelId="{6062D6F1-4754-49C8-889E-EA91DD8F710F}" type="presParOf" srcId="{5D7228E4-BBAB-4682-B37C-A7E0FE2CADCE}" destId="{9007F7D1-9976-4327-B069-C9BBF59A6A07}" srcOrd="0" destOrd="0" presId="urn:microsoft.com/office/officeart/2005/8/layout/hierarchy1"/>
    <dgm:cxn modelId="{5C323AB1-C1BB-4823-B571-5CA9CBCEC540}" type="presParOf" srcId="{5D7228E4-BBAB-4682-B37C-A7E0FE2CADCE}" destId="{1D5230D9-36B0-42E1-ABAD-549A4D3263A0}" srcOrd="1" destOrd="0" presId="urn:microsoft.com/office/officeart/2005/8/layout/hierarchy1"/>
    <dgm:cxn modelId="{DCA9007A-717B-4C32-AF21-A8A88A3F26B4}" type="presParOf" srcId="{C3056BB7-0FCE-4C3D-81C2-10B890908F63}" destId="{611E03D3-4EC7-43A5-A55C-A279B0E82C53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463DF5-1A81-49D2-8699-F1B082CCD0E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BB19FEEA-313F-4E29-804D-63867FD6351B}">
      <dgm:prSet phldrT="[Text]"/>
      <dgm:spPr/>
      <dgm:t>
        <a:bodyPr/>
        <a:lstStyle/>
        <a:p>
          <a:r>
            <a:rPr lang="en-US" altLang="zh-CN"/>
            <a:t>City</a:t>
          </a:r>
          <a:endParaRPr lang="zh-CN" altLang="en-US"/>
        </a:p>
      </dgm:t>
    </dgm:pt>
    <dgm:pt modelId="{984B374E-EDB5-4F8C-9F55-CDFAD6EF4D82}" type="parTrans" cxnId="{186E6873-ECD8-4D4D-BD10-3464E84DEB72}">
      <dgm:prSet/>
      <dgm:spPr/>
      <dgm:t>
        <a:bodyPr/>
        <a:lstStyle/>
        <a:p>
          <a:endParaRPr lang="zh-CN" altLang="en-US"/>
        </a:p>
      </dgm:t>
    </dgm:pt>
    <dgm:pt modelId="{819DBE90-0A37-4E31-AF3C-A5E640200C65}" type="sibTrans" cxnId="{186E6873-ECD8-4D4D-BD10-3464E84DEB72}">
      <dgm:prSet/>
      <dgm:spPr/>
      <dgm:t>
        <a:bodyPr/>
        <a:lstStyle/>
        <a:p>
          <a:endParaRPr lang="zh-CN" altLang="en-US"/>
        </a:p>
      </dgm:t>
    </dgm:pt>
    <dgm:pt modelId="{1BBF6B0B-57FD-4DC3-B9BE-750C3C0098D5}" type="asst">
      <dgm:prSet phldrT="[Text]"/>
      <dgm:spPr/>
      <dgm:t>
        <a:bodyPr/>
        <a:lstStyle/>
        <a:p>
          <a:r>
            <a:rPr lang="en-US" altLang="zh-CN"/>
            <a:t>API</a:t>
          </a:r>
          <a:endParaRPr lang="zh-CN" altLang="en-US"/>
        </a:p>
      </dgm:t>
    </dgm:pt>
    <dgm:pt modelId="{80E9883A-FC60-4A97-B1AC-43F32B0FAC0E}" type="parTrans" cxnId="{CC30214C-3781-4A0E-A156-DB87E7F5DAD8}">
      <dgm:prSet/>
      <dgm:spPr/>
      <dgm:t>
        <a:bodyPr/>
        <a:lstStyle/>
        <a:p>
          <a:endParaRPr lang="zh-CN" altLang="en-US"/>
        </a:p>
      </dgm:t>
    </dgm:pt>
    <dgm:pt modelId="{D39EBB1E-CBAD-41C9-9F97-C27A0D92A962}" type="sibTrans" cxnId="{CC30214C-3781-4A0E-A156-DB87E7F5DAD8}">
      <dgm:prSet/>
      <dgm:spPr/>
      <dgm:t>
        <a:bodyPr/>
        <a:lstStyle/>
        <a:p>
          <a:endParaRPr lang="zh-CN" altLang="en-US"/>
        </a:p>
      </dgm:t>
    </dgm:pt>
    <dgm:pt modelId="{B7A446A7-43D1-43C1-8EFD-D3B50A874E0D}">
      <dgm:prSet phldrT="[Text]"/>
      <dgm:spPr/>
      <dgm:t>
        <a:bodyPr/>
        <a:lstStyle/>
        <a:p>
          <a:r>
            <a:rPr lang="en-US" altLang="zh-CN"/>
            <a:t>Gov</a:t>
          </a:r>
          <a:endParaRPr lang="zh-CN" altLang="en-US"/>
        </a:p>
      </dgm:t>
    </dgm:pt>
    <dgm:pt modelId="{78FEB8F3-A0DB-495A-A602-EB71DF646AA1}" type="parTrans" cxnId="{574F6F4E-7ABC-4009-93DA-ADE43EEB7745}">
      <dgm:prSet/>
      <dgm:spPr/>
      <dgm:t>
        <a:bodyPr/>
        <a:lstStyle/>
        <a:p>
          <a:endParaRPr lang="zh-CN" altLang="en-US"/>
        </a:p>
      </dgm:t>
    </dgm:pt>
    <dgm:pt modelId="{B70C90CE-27FD-415C-BC66-9D328CAEAFA1}" type="sibTrans" cxnId="{574F6F4E-7ABC-4009-93DA-ADE43EEB7745}">
      <dgm:prSet/>
      <dgm:spPr/>
      <dgm:t>
        <a:bodyPr/>
        <a:lstStyle/>
        <a:p>
          <a:endParaRPr lang="zh-CN" altLang="en-US"/>
        </a:p>
      </dgm:t>
    </dgm:pt>
    <dgm:pt modelId="{2724E4FE-C1D0-417A-8418-FDB4FC93C9F4}">
      <dgm:prSet phldrT="[Text]"/>
      <dgm:spPr/>
      <dgm:t>
        <a:bodyPr/>
        <a:lstStyle/>
        <a:p>
          <a:r>
            <a:rPr lang="en-US" altLang="zh-CN"/>
            <a:t>Satellite</a:t>
          </a:r>
          <a:endParaRPr lang="zh-CN" altLang="en-US"/>
        </a:p>
      </dgm:t>
    </dgm:pt>
    <dgm:pt modelId="{D4468E28-E0AE-4219-BD9A-DAD10AD5AD64}" type="parTrans" cxnId="{0608B74E-41B3-4B6C-B965-33E22BCECBFF}">
      <dgm:prSet/>
      <dgm:spPr/>
      <dgm:t>
        <a:bodyPr/>
        <a:lstStyle/>
        <a:p>
          <a:endParaRPr lang="zh-CN" altLang="en-US"/>
        </a:p>
      </dgm:t>
    </dgm:pt>
    <dgm:pt modelId="{DFCD5277-2023-4180-B57E-E469F20C1637}" type="sibTrans" cxnId="{0608B74E-41B3-4B6C-B965-33E22BCECBFF}">
      <dgm:prSet/>
      <dgm:spPr/>
      <dgm:t>
        <a:bodyPr/>
        <a:lstStyle/>
        <a:p>
          <a:endParaRPr lang="zh-CN" altLang="en-US"/>
        </a:p>
      </dgm:t>
    </dgm:pt>
    <dgm:pt modelId="{B219FE57-F3C9-44C5-9171-DCA9B48BEA8C}">
      <dgm:prSet phldrT="[Text]"/>
      <dgm:spPr/>
      <dgm:t>
        <a:bodyPr/>
        <a:lstStyle/>
        <a:p>
          <a:r>
            <a:rPr lang="en-US" altLang="zh-CN"/>
            <a:t>Transport</a:t>
          </a:r>
          <a:endParaRPr lang="zh-CN" altLang="en-US"/>
        </a:p>
      </dgm:t>
    </dgm:pt>
    <dgm:pt modelId="{41EBF9B5-B309-4879-9122-B6C0C0D058AE}" type="parTrans" cxnId="{E67DE762-A6A2-4CEF-B2C2-DD690C84DC3C}">
      <dgm:prSet/>
      <dgm:spPr/>
      <dgm:t>
        <a:bodyPr/>
        <a:lstStyle/>
        <a:p>
          <a:endParaRPr lang="zh-CN" altLang="en-US"/>
        </a:p>
      </dgm:t>
    </dgm:pt>
    <dgm:pt modelId="{F7BB882A-77AF-4927-9D49-34FFEF1D72B9}" type="sibTrans" cxnId="{E67DE762-A6A2-4CEF-B2C2-DD690C84DC3C}">
      <dgm:prSet/>
      <dgm:spPr/>
      <dgm:t>
        <a:bodyPr/>
        <a:lstStyle/>
        <a:p>
          <a:endParaRPr lang="zh-CN" altLang="en-US"/>
        </a:p>
      </dgm:t>
    </dgm:pt>
    <dgm:pt modelId="{0B411827-A02E-4880-8E48-C84190FB84E3}">
      <dgm:prSet phldrT="[Text]"/>
      <dgm:spPr/>
      <dgm:t>
        <a:bodyPr/>
        <a:lstStyle/>
        <a:p>
          <a:r>
            <a:rPr lang="en-US" altLang="zh-CN"/>
            <a:t>Station 1</a:t>
          </a:r>
          <a:endParaRPr lang="zh-CN" altLang="en-US"/>
        </a:p>
      </dgm:t>
    </dgm:pt>
    <dgm:pt modelId="{7FDED7D2-6A98-45E8-9E07-D1455D5AF5A0}" type="parTrans" cxnId="{C1172757-CB6B-4753-A08E-CC87B47CC45F}">
      <dgm:prSet/>
      <dgm:spPr/>
      <dgm:t>
        <a:bodyPr/>
        <a:lstStyle/>
        <a:p>
          <a:endParaRPr lang="zh-CN" altLang="en-US"/>
        </a:p>
      </dgm:t>
    </dgm:pt>
    <dgm:pt modelId="{96FA21AA-4E89-4D49-BD94-46D808628EF4}" type="sibTrans" cxnId="{C1172757-CB6B-4753-A08E-CC87B47CC45F}">
      <dgm:prSet/>
      <dgm:spPr/>
      <dgm:t>
        <a:bodyPr/>
        <a:lstStyle/>
        <a:p>
          <a:endParaRPr lang="zh-CN" altLang="en-US"/>
        </a:p>
      </dgm:t>
    </dgm:pt>
    <dgm:pt modelId="{8904815E-8F54-40A4-A9F6-A12728EAC9F5}">
      <dgm:prSet phldrT="[Text]"/>
      <dgm:spPr/>
      <dgm:t>
        <a:bodyPr/>
        <a:lstStyle/>
        <a:p>
          <a:r>
            <a:rPr lang="en-US" altLang="zh-CN"/>
            <a:t>Station 2</a:t>
          </a:r>
          <a:endParaRPr lang="zh-CN" altLang="en-US"/>
        </a:p>
      </dgm:t>
    </dgm:pt>
    <dgm:pt modelId="{B467FA5D-031F-43A0-A663-019CBC103064}" type="parTrans" cxnId="{0BCD2B31-938E-4FE9-B205-9A16B280F9A9}">
      <dgm:prSet/>
      <dgm:spPr/>
      <dgm:t>
        <a:bodyPr/>
        <a:lstStyle/>
        <a:p>
          <a:endParaRPr lang="zh-CN" altLang="en-US"/>
        </a:p>
      </dgm:t>
    </dgm:pt>
    <dgm:pt modelId="{FCB64F7C-5E68-4CC6-94F5-D9273AA28DAC}" type="sibTrans" cxnId="{0BCD2B31-938E-4FE9-B205-9A16B280F9A9}">
      <dgm:prSet/>
      <dgm:spPr/>
      <dgm:t>
        <a:bodyPr/>
        <a:lstStyle/>
        <a:p>
          <a:endParaRPr lang="zh-CN" altLang="en-US"/>
        </a:p>
      </dgm:t>
    </dgm:pt>
    <dgm:pt modelId="{F1E5E060-4FCD-4F4F-BD20-3EFBE379FA7D}" type="pres">
      <dgm:prSet presAssocID="{4A463DF5-1A81-49D2-8699-F1B082CCD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9C7642-2572-43C4-B3C3-BF5F91B49C14}" type="pres">
      <dgm:prSet presAssocID="{BB19FEEA-313F-4E29-804D-63867FD6351B}" presName="hierRoot1" presStyleCnt="0">
        <dgm:presLayoutVars>
          <dgm:hierBranch val="init"/>
        </dgm:presLayoutVars>
      </dgm:prSet>
      <dgm:spPr/>
    </dgm:pt>
    <dgm:pt modelId="{264CE6AC-0D0D-4D53-8C5E-93AD4C709361}" type="pres">
      <dgm:prSet presAssocID="{BB19FEEA-313F-4E29-804D-63867FD6351B}" presName="rootComposite1" presStyleCnt="0"/>
      <dgm:spPr/>
    </dgm:pt>
    <dgm:pt modelId="{8CB98B43-CCB5-49C9-BD08-891A01406169}" type="pres">
      <dgm:prSet presAssocID="{BB19FEEA-313F-4E29-804D-63867FD6351B}" presName="rootText1" presStyleLbl="node0" presStyleIdx="0" presStyleCnt="1">
        <dgm:presLayoutVars>
          <dgm:chMax/>
          <dgm:chPref val="3"/>
        </dgm:presLayoutVars>
      </dgm:prSet>
      <dgm:spPr/>
    </dgm:pt>
    <dgm:pt modelId="{C47F7FF6-1E58-48BA-A637-CE2940315FC6}" type="pres">
      <dgm:prSet presAssocID="{BB19FEEA-313F-4E29-804D-63867FD6351B}" presName="titleText1" presStyleLbl="fgAcc0" presStyleIdx="0" presStyleCnt="1">
        <dgm:presLayoutVars>
          <dgm:chMax val="0"/>
          <dgm:chPref val="0"/>
        </dgm:presLayoutVars>
      </dgm:prSet>
      <dgm:spPr/>
    </dgm:pt>
    <dgm:pt modelId="{54967E0A-FAA7-4448-A469-0651C4A209FA}" type="pres">
      <dgm:prSet presAssocID="{BB19FEEA-313F-4E29-804D-63867FD6351B}" presName="rootConnector1" presStyleLbl="node1" presStyleIdx="0" presStyleCnt="5"/>
      <dgm:spPr/>
    </dgm:pt>
    <dgm:pt modelId="{BA720FD0-E225-44B5-A1E6-86A3B0E4E8E8}" type="pres">
      <dgm:prSet presAssocID="{BB19FEEA-313F-4E29-804D-63867FD6351B}" presName="hierChild2" presStyleCnt="0"/>
      <dgm:spPr/>
    </dgm:pt>
    <dgm:pt modelId="{20EDBFF4-7203-4274-B4C4-850FCE98E421}" type="pres">
      <dgm:prSet presAssocID="{78FEB8F3-A0DB-495A-A602-EB71DF646AA1}" presName="Name37" presStyleLbl="parChTrans1D2" presStyleIdx="0" presStyleCnt="4"/>
      <dgm:spPr/>
    </dgm:pt>
    <dgm:pt modelId="{CD9225C6-3B0C-45BB-B20C-821D0E19C57C}" type="pres">
      <dgm:prSet presAssocID="{B7A446A7-43D1-43C1-8EFD-D3B50A874E0D}" presName="hierRoot2" presStyleCnt="0">
        <dgm:presLayoutVars>
          <dgm:hierBranch val="init"/>
        </dgm:presLayoutVars>
      </dgm:prSet>
      <dgm:spPr/>
    </dgm:pt>
    <dgm:pt modelId="{A5937BD2-3C14-4D17-BF07-61AFC2BE21D1}" type="pres">
      <dgm:prSet presAssocID="{B7A446A7-43D1-43C1-8EFD-D3B50A874E0D}" presName="rootComposite" presStyleCnt="0"/>
      <dgm:spPr/>
    </dgm:pt>
    <dgm:pt modelId="{B55AFB98-3752-451C-AC1A-C37A52932602}" type="pres">
      <dgm:prSet presAssocID="{B7A446A7-43D1-43C1-8EFD-D3B50A874E0D}" presName="rootText" presStyleLbl="node1" presStyleIdx="0" presStyleCnt="5">
        <dgm:presLayoutVars>
          <dgm:chMax/>
          <dgm:chPref val="3"/>
        </dgm:presLayoutVars>
      </dgm:prSet>
      <dgm:spPr/>
    </dgm:pt>
    <dgm:pt modelId="{1C1854C6-84AA-4953-9D6D-34C4C74E24A1}" type="pres">
      <dgm:prSet presAssocID="{B7A446A7-43D1-43C1-8EFD-D3B50A874E0D}" presName="titleText2" presStyleLbl="fgAcc1" presStyleIdx="0" presStyleCnt="5">
        <dgm:presLayoutVars>
          <dgm:chMax val="0"/>
          <dgm:chPref val="0"/>
        </dgm:presLayoutVars>
      </dgm:prSet>
      <dgm:spPr/>
    </dgm:pt>
    <dgm:pt modelId="{161F6FB7-77D4-4FBB-A85F-BFD4400EF143}" type="pres">
      <dgm:prSet presAssocID="{B7A446A7-43D1-43C1-8EFD-D3B50A874E0D}" presName="rootConnector" presStyleLbl="node2" presStyleIdx="0" presStyleCnt="0"/>
      <dgm:spPr/>
    </dgm:pt>
    <dgm:pt modelId="{7124DAFC-4527-4358-B931-15617DAFF4BC}" type="pres">
      <dgm:prSet presAssocID="{B7A446A7-43D1-43C1-8EFD-D3B50A874E0D}" presName="hierChild4" presStyleCnt="0"/>
      <dgm:spPr/>
    </dgm:pt>
    <dgm:pt modelId="{D3CDC4B8-EC91-4CBF-B885-35A7C7D3EB0D}" type="pres">
      <dgm:prSet presAssocID="{7FDED7D2-6A98-45E8-9E07-D1455D5AF5A0}" presName="Name37" presStyleLbl="parChTrans1D3" presStyleIdx="0" presStyleCnt="2"/>
      <dgm:spPr/>
    </dgm:pt>
    <dgm:pt modelId="{807C7DF3-8D8A-42D2-A5CF-F38D47F88FD4}" type="pres">
      <dgm:prSet presAssocID="{0B411827-A02E-4880-8E48-C84190FB84E3}" presName="hierRoot2" presStyleCnt="0">
        <dgm:presLayoutVars>
          <dgm:hierBranch val="init"/>
        </dgm:presLayoutVars>
      </dgm:prSet>
      <dgm:spPr/>
    </dgm:pt>
    <dgm:pt modelId="{06EAF438-BEE3-4977-884D-6168132F59FB}" type="pres">
      <dgm:prSet presAssocID="{0B411827-A02E-4880-8E48-C84190FB84E3}" presName="rootComposite" presStyleCnt="0"/>
      <dgm:spPr/>
    </dgm:pt>
    <dgm:pt modelId="{C720058C-6260-4C95-98B0-4B6FCAE9371F}" type="pres">
      <dgm:prSet presAssocID="{0B411827-A02E-4880-8E48-C84190FB84E3}" presName="rootText" presStyleLbl="node1" presStyleIdx="1" presStyleCnt="5">
        <dgm:presLayoutVars>
          <dgm:chMax/>
          <dgm:chPref val="3"/>
        </dgm:presLayoutVars>
      </dgm:prSet>
      <dgm:spPr/>
    </dgm:pt>
    <dgm:pt modelId="{7E1A53F1-2B3B-4711-B5BF-9BE07E0E15B9}" type="pres">
      <dgm:prSet presAssocID="{0B411827-A02E-4880-8E48-C84190FB84E3}" presName="titleText2" presStyleLbl="fgAcc1" presStyleIdx="1" presStyleCnt="5">
        <dgm:presLayoutVars>
          <dgm:chMax val="0"/>
          <dgm:chPref val="0"/>
        </dgm:presLayoutVars>
      </dgm:prSet>
      <dgm:spPr/>
    </dgm:pt>
    <dgm:pt modelId="{A88CD165-E079-44F4-B29F-BA78CC215713}" type="pres">
      <dgm:prSet presAssocID="{0B411827-A02E-4880-8E48-C84190FB84E3}" presName="rootConnector" presStyleLbl="node3" presStyleIdx="0" presStyleCnt="0"/>
      <dgm:spPr/>
    </dgm:pt>
    <dgm:pt modelId="{F873A62B-2491-4CF1-A3DB-382663C09058}" type="pres">
      <dgm:prSet presAssocID="{0B411827-A02E-4880-8E48-C84190FB84E3}" presName="hierChild4" presStyleCnt="0"/>
      <dgm:spPr/>
    </dgm:pt>
    <dgm:pt modelId="{3571276F-EFEB-456B-A8A6-7E8A3481A799}" type="pres">
      <dgm:prSet presAssocID="{0B411827-A02E-4880-8E48-C84190FB84E3}" presName="hierChild5" presStyleCnt="0"/>
      <dgm:spPr/>
    </dgm:pt>
    <dgm:pt modelId="{63D405FF-9132-432C-8B34-A2A954363C14}" type="pres">
      <dgm:prSet presAssocID="{B467FA5D-031F-43A0-A663-019CBC103064}" presName="Name37" presStyleLbl="parChTrans1D3" presStyleIdx="1" presStyleCnt="2"/>
      <dgm:spPr/>
    </dgm:pt>
    <dgm:pt modelId="{138C15CE-775A-4910-94F6-C742F3599616}" type="pres">
      <dgm:prSet presAssocID="{8904815E-8F54-40A4-A9F6-A12728EAC9F5}" presName="hierRoot2" presStyleCnt="0">
        <dgm:presLayoutVars>
          <dgm:hierBranch val="init"/>
        </dgm:presLayoutVars>
      </dgm:prSet>
      <dgm:spPr/>
    </dgm:pt>
    <dgm:pt modelId="{A460159F-6D40-497C-870E-20643AFBD4AD}" type="pres">
      <dgm:prSet presAssocID="{8904815E-8F54-40A4-A9F6-A12728EAC9F5}" presName="rootComposite" presStyleCnt="0"/>
      <dgm:spPr/>
    </dgm:pt>
    <dgm:pt modelId="{96D9AC27-C4C9-47AD-842D-D60596B41CAD}" type="pres">
      <dgm:prSet presAssocID="{8904815E-8F54-40A4-A9F6-A12728EAC9F5}" presName="rootText" presStyleLbl="node1" presStyleIdx="2" presStyleCnt="5">
        <dgm:presLayoutVars>
          <dgm:chMax/>
          <dgm:chPref val="3"/>
        </dgm:presLayoutVars>
      </dgm:prSet>
      <dgm:spPr/>
    </dgm:pt>
    <dgm:pt modelId="{DE68CFD5-B150-4C08-9DDD-8A45F1F5980E}" type="pres">
      <dgm:prSet presAssocID="{8904815E-8F54-40A4-A9F6-A12728EAC9F5}" presName="titleText2" presStyleLbl="fgAcc1" presStyleIdx="2" presStyleCnt="5">
        <dgm:presLayoutVars>
          <dgm:chMax val="0"/>
          <dgm:chPref val="0"/>
        </dgm:presLayoutVars>
      </dgm:prSet>
      <dgm:spPr/>
    </dgm:pt>
    <dgm:pt modelId="{643C2034-A4FD-432C-ADFC-A55FFC9D4256}" type="pres">
      <dgm:prSet presAssocID="{8904815E-8F54-40A4-A9F6-A12728EAC9F5}" presName="rootConnector" presStyleLbl="node3" presStyleIdx="0" presStyleCnt="0"/>
      <dgm:spPr/>
    </dgm:pt>
    <dgm:pt modelId="{1A1C3168-990E-437B-AFDC-4912731FEC33}" type="pres">
      <dgm:prSet presAssocID="{8904815E-8F54-40A4-A9F6-A12728EAC9F5}" presName="hierChild4" presStyleCnt="0"/>
      <dgm:spPr/>
    </dgm:pt>
    <dgm:pt modelId="{48F47DB0-A2A4-4E2D-803F-966E45149DA3}" type="pres">
      <dgm:prSet presAssocID="{8904815E-8F54-40A4-A9F6-A12728EAC9F5}" presName="hierChild5" presStyleCnt="0"/>
      <dgm:spPr/>
    </dgm:pt>
    <dgm:pt modelId="{8279A2A0-CBE4-4821-B4D7-2BF3515A50E6}" type="pres">
      <dgm:prSet presAssocID="{B7A446A7-43D1-43C1-8EFD-D3B50A874E0D}" presName="hierChild5" presStyleCnt="0"/>
      <dgm:spPr/>
    </dgm:pt>
    <dgm:pt modelId="{4D80DBCE-026B-4F53-B944-002E7CF5569D}" type="pres">
      <dgm:prSet presAssocID="{D4468E28-E0AE-4219-BD9A-DAD10AD5AD64}" presName="Name37" presStyleLbl="parChTrans1D2" presStyleIdx="1" presStyleCnt="4"/>
      <dgm:spPr/>
    </dgm:pt>
    <dgm:pt modelId="{DFB3E1DD-0303-46CE-A864-39610650DE9F}" type="pres">
      <dgm:prSet presAssocID="{2724E4FE-C1D0-417A-8418-FDB4FC93C9F4}" presName="hierRoot2" presStyleCnt="0">
        <dgm:presLayoutVars>
          <dgm:hierBranch val="init"/>
        </dgm:presLayoutVars>
      </dgm:prSet>
      <dgm:spPr/>
    </dgm:pt>
    <dgm:pt modelId="{4E1A6C61-1B2A-4464-8C1D-9572180E7F44}" type="pres">
      <dgm:prSet presAssocID="{2724E4FE-C1D0-417A-8418-FDB4FC93C9F4}" presName="rootComposite" presStyleCnt="0"/>
      <dgm:spPr/>
    </dgm:pt>
    <dgm:pt modelId="{ACB2FA3B-7636-4542-B72F-B07D021A7AF5}" type="pres">
      <dgm:prSet presAssocID="{2724E4FE-C1D0-417A-8418-FDB4FC93C9F4}" presName="rootText" presStyleLbl="node1" presStyleIdx="3" presStyleCnt="5">
        <dgm:presLayoutVars>
          <dgm:chMax/>
          <dgm:chPref val="3"/>
        </dgm:presLayoutVars>
      </dgm:prSet>
      <dgm:spPr/>
    </dgm:pt>
    <dgm:pt modelId="{233A4EEB-996C-4702-A3BD-34BF577160E2}" type="pres">
      <dgm:prSet presAssocID="{2724E4FE-C1D0-417A-8418-FDB4FC93C9F4}" presName="titleText2" presStyleLbl="fgAcc1" presStyleIdx="3" presStyleCnt="5">
        <dgm:presLayoutVars>
          <dgm:chMax val="0"/>
          <dgm:chPref val="0"/>
        </dgm:presLayoutVars>
      </dgm:prSet>
      <dgm:spPr/>
    </dgm:pt>
    <dgm:pt modelId="{51BABDFF-C5C5-41B6-AE40-AF873101EF0A}" type="pres">
      <dgm:prSet presAssocID="{2724E4FE-C1D0-417A-8418-FDB4FC93C9F4}" presName="rootConnector" presStyleLbl="node2" presStyleIdx="0" presStyleCnt="0"/>
      <dgm:spPr/>
    </dgm:pt>
    <dgm:pt modelId="{B2EA3787-284E-4AA9-AFD8-EBD065E06E88}" type="pres">
      <dgm:prSet presAssocID="{2724E4FE-C1D0-417A-8418-FDB4FC93C9F4}" presName="hierChild4" presStyleCnt="0"/>
      <dgm:spPr/>
    </dgm:pt>
    <dgm:pt modelId="{98239981-3153-47B4-8F0A-67B1C5678385}" type="pres">
      <dgm:prSet presAssocID="{2724E4FE-C1D0-417A-8418-FDB4FC93C9F4}" presName="hierChild5" presStyleCnt="0"/>
      <dgm:spPr/>
    </dgm:pt>
    <dgm:pt modelId="{BEFFECE9-B063-4524-93A9-801206079B2D}" type="pres">
      <dgm:prSet presAssocID="{41EBF9B5-B309-4879-9122-B6C0C0D058AE}" presName="Name37" presStyleLbl="parChTrans1D2" presStyleIdx="2" presStyleCnt="4"/>
      <dgm:spPr/>
    </dgm:pt>
    <dgm:pt modelId="{D942CFDB-7F0A-4C5C-A0D1-A66CDD032B01}" type="pres">
      <dgm:prSet presAssocID="{B219FE57-F3C9-44C5-9171-DCA9B48BEA8C}" presName="hierRoot2" presStyleCnt="0">
        <dgm:presLayoutVars>
          <dgm:hierBranch val="init"/>
        </dgm:presLayoutVars>
      </dgm:prSet>
      <dgm:spPr/>
    </dgm:pt>
    <dgm:pt modelId="{3BC113F6-E3C4-4210-B839-23417C41DB86}" type="pres">
      <dgm:prSet presAssocID="{B219FE57-F3C9-44C5-9171-DCA9B48BEA8C}" presName="rootComposite" presStyleCnt="0"/>
      <dgm:spPr/>
    </dgm:pt>
    <dgm:pt modelId="{DC645319-D668-485D-B95A-AB799C1A96AB}" type="pres">
      <dgm:prSet presAssocID="{B219FE57-F3C9-44C5-9171-DCA9B48BEA8C}" presName="rootText" presStyleLbl="node1" presStyleIdx="4" presStyleCnt="5">
        <dgm:presLayoutVars>
          <dgm:chMax/>
          <dgm:chPref val="3"/>
        </dgm:presLayoutVars>
      </dgm:prSet>
      <dgm:spPr/>
    </dgm:pt>
    <dgm:pt modelId="{61C34D1F-71BC-40CA-93DA-C9EAA4452F40}" type="pres">
      <dgm:prSet presAssocID="{B219FE57-F3C9-44C5-9171-DCA9B48BEA8C}" presName="titleText2" presStyleLbl="fgAcc1" presStyleIdx="4" presStyleCnt="5">
        <dgm:presLayoutVars>
          <dgm:chMax val="0"/>
          <dgm:chPref val="0"/>
        </dgm:presLayoutVars>
      </dgm:prSet>
      <dgm:spPr/>
    </dgm:pt>
    <dgm:pt modelId="{BB0E9810-35AC-4B83-AC2F-18FD3A49EDAC}" type="pres">
      <dgm:prSet presAssocID="{B219FE57-F3C9-44C5-9171-DCA9B48BEA8C}" presName="rootConnector" presStyleLbl="node2" presStyleIdx="0" presStyleCnt="0"/>
      <dgm:spPr/>
    </dgm:pt>
    <dgm:pt modelId="{F798479D-2375-470D-9CD0-536CB697B93D}" type="pres">
      <dgm:prSet presAssocID="{B219FE57-F3C9-44C5-9171-DCA9B48BEA8C}" presName="hierChild4" presStyleCnt="0"/>
      <dgm:spPr/>
    </dgm:pt>
    <dgm:pt modelId="{554135EF-38B5-4B0A-B93F-01684C713E69}" type="pres">
      <dgm:prSet presAssocID="{B219FE57-F3C9-44C5-9171-DCA9B48BEA8C}" presName="hierChild5" presStyleCnt="0"/>
      <dgm:spPr/>
    </dgm:pt>
    <dgm:pt modelId="{4273214A-776B-4C07-A28B-AC46ADE7906C}" type="pres">
      <dgm:prSet presAssocID="{BB19FEEA-313F-4E29-804D-63867FD6351B}" presName="hierChild3" presStyleCnt="0"/>
      <dgm:spPr/>
    </dgm:pt>
    <dgm:pt modelId="{ACB72370-DD0F-4B1F-A58C-BA5D300CBA04}" type="pres">
      <dgm:prSet presAssocID="{80E9883A-FC60-4A97-B1AC-43F32B0FAC0E}" presName="Name96" presStyleLbl="parChTrans1D2" presStyleIdx="3" presStyleCnt="4"/>
      <dgm:spPr/>
    </dgm:pt>
    <dgm:pt modelId="{9B4CAD02-F4E7-4891-AA1F-1DE62CB01D82}" type="pres">
      <dgm:prSet presAssocID="{1BBF6B0B-57FD-4DC3-B9BE-750C3C0098D5}" presName="hierRoot3" presStyleCnt="0">
        <dgm:presLayoutVars>
          <dgm:hierBranch val="init"/>
        </dgm:presLayoutVars>
      </dgm:prSet>
      <dgm:spPr/>
    </dgm:pt>
    <dgm:pt modelId="{4F13C8F5-D546-44A1-8120-8BECFBDC2BFD}" type="pres">
      <dgm:prSet presAssocID="{1BBF6B0B-57FD-4DC3-B9BE-750C3C0098D5}" presName="rootComposite3" presStyleCnt="0"/>
      <dgm:spPr/>
    </dgm:pt>
    <dgm:pt modelId="{EC8873CE-2C97-414A-8FB9-3F5CCD7469FF}" type="pres">
      <dgm:prSet presAssocID="{1BBF6B0B-57FD-4DC3-B9BE-750C3C0098D5}" presName="rootText3" presStyleLbl="asst1" presStyleIdx="0" presStyleCnt="1">
        <dgm:presLayoutVars>
          <dgm:chPref val="3"/>
        </dgm:presLayoutVars>
      </dgm:prSet>
      <dgm:spPr/>
    </dgm:pt>
    <dgm:pt modelId="{5F0AC6A3-04B9-49EE-A857-C9833830D367}" type="pres">
      <dgm:prSet presAssocID="{1BBF6B0B-57FD-4DC3-B9BE-750C3C0098D5}" presName="titleText3" presStyleLbl="fgAcc2" presStyleIdx="0" presStyleCnt="1">
        <dgm:presLayoutVars>
          <dgm:chMax val="0"/>
          <dgm:chPref val="0"/>
        </dgm:presLayoutVars>
      </dgm:prSet>
      <dgm:spPr/>
    </dgm:pt>
    <dgm:pt modelId="{693B57AD-8169-45F7-AB66-2BCC1C788558}" type="pres">
      <dgm:prSet presAssocID="{1BBF6B0B-57FD-4DC3-B9BE-750C3C0098D5}" presName="rootConnector3" presStyleLbl="asst1" presStyleIdx="0" presStyleCnt="1"/>
      <dgm:spPr/>
    </dgm:pt>
    <dgm:pt modelId="{E8B3639E-6602-418A-B263-DD96FE3F09CD}" type="pres">
      <dgm:prSet presAssocID="{1BBF6B0B-57FD-4DC3-B9BE-750C3C0098D5}" presName="hierChild6" presStyleCnt="0"/>
      <dgm:spPr/>
    </dgm:pt>
    <dgm:pt modelId="{5DB9F390-E494-4935-8350-30718F9E2E16}" type="pres">
      <dgm:prSet presAssocID="{1BBF6B0B-57FD-4DC3-B9BE-750C3C0098D5}" presName="hierChild7" presStyleCnt="0"/>
      <dgm:spPr/>
    </dgm:pt>
  </dgm:ptLst>
  <dgm:cxnLst>
    <dgm:cxn modelId="{5C436109-316A-4237-AF53-543D03A2C864}" type="presOf" srcId="{FCB64F7C-5E68-4CC6-94F5-D9273AA28DAC}" destId="{DE68CFD5-B150-4C08-9DDD-8A45F1F5980E}" srcOrd="0" destOrd="0" presId="urn:microsoft.com/office/officeart/2008/layout/NameandTitleOrganizationalChart"/>
    <dgm:cxn modelId="{07F7DD0A-60A8-4C5A-AAB4-9C66ED020745}" type="presOf" srcId="{B219FE57-F3C9-44C5-9171-DCA9B48BEA8C}" destId="{BB0E9810-35AC-4B83-AC2F-18FD3A49EDAC}" srcOrd="1" destOrd="0" presId="urn:microsoft.com/office/officeart/2008/layout/NameandTitleOrganizationalChart"/>
    <dgm:cxn modelId="{B84DE117-329E-40E2-BFF2-BF84F2E32268}" type="presOf" srcId="{7FDED7D2-6A98-45E8-9E07-D1455D5AF5A0}" destId="{D3CDC4B8-EC91-4CBF-B885-35A7C7D3EB0D}" srcOrd="0" destOrd="0" presId="urn:microsoft.com/office/officeart/2008/layout/NameandTitleOrganizationalChart"/>
    <dgm:cxn modelId="{E8A72319-5EA9-4D15-A97F-928192F2A4DC}" type="presOf" srcId="{8904815E-8F54-40A4-A9F6-A12728EAC9F5}" destId="{96D9AC27-C4C9-47AD-842D-D60596B41CAD}" srcOrd="0" destOrd="0" presId="urn:microsoft.com/office/officeart/2008/layout/NameandTitleOrganizationalChart"/>
    <dgm:cxn modelId="{4FC66519-C120-45C0-A5A7-0B96C38919D7}" type="presOf" srcId="{0B411827-A02E-4880-8E48-C84190FB84E3}" destId="{C720058C-6260-4C95-98B0-4B6FCAE9371F}" srcOrd="0" destOrd="0" presId="urn:microsoft.com/office/officeart/2008/layout/NameandTitleOrganizationalChart"/>
    <dgm:cxn modelId="{1B5F7319-5884-4846-BB56-8A186D629FE1}" type="presOf" srcId="{BB19FEEA-313F-4E29-804D-63867FD6351B}" destId="{8CB98B43-CCB5-49C9-BD08-891A01406169}" srcOrd="0" destOrd="0" presId="urn:microsoft.com/office/officeart/2008/layout/NameandTitleOrganizationalChart"/>
    <dgm:cxn modelId="{CEB2A225-C1BF-4FFE-BB2B-F430EBAD22AF}" type="presOf" srcId="{BB19FEEA-313F-4E29-804D-63867FD6351B}" destId="{54967E0A-FAA7-4448-A469-0651C4A209FA}" srcOrd="1" destOrd="0" presId="urn:microsoft.com/office/officeart/2008/layout/NameandTitleOrganizationalChart"/>
    <dgm:cxn modelId="{3DD2D42C-F899-4FE5-B5E3-AF5A04D36C39}" type="presOf" srcId="{2724E4FE-C1D0-417A-8418-FDB4FC93C9F4}" destId="{ACB2FA3B-7636-4542-B72F-B07D021A7AF5}" srcOrd="0" destOrd="0" presId="urn:microsoft.com/office/officeart/2008/layout/NameandTitleOrganizationalChart"/>
    <dgm:cxn modelId="{0BCD2B31-938E-4FE9-B205-9A16B280F9A9}" srcId="{B7A446A7-43D1-43C1-8EFD-D3B50A874E0D}" destId="{8904815E-8F54-40A4-A9F6-A12728EAC9F5}" srcOrd="1" destOrd="0" parTransId="{B467FA5D-031F-43A0-A663-019CBC103064}" sibTransId="{FCB64F7C-5E68-4CC6-94F5-D9273AA28DAC}"/>
    <dgm:cxn modelId="{BD91BD5C-79B4-4E5E-A289-9DAFBD5E42BE}" type="presOf" srcId="{B7A446A7-43D1-43C1-8EFD-D3B50A874E0D}" destId="{161F6FB7-77D4-4FBB-A85F-BFD4400EF143}" srcOrd="1" destOrd="0" presId="urn:microsoft.com/office/officeart/2008/layout/NameandTitleOrganizationalChart"/>
    <dgm:cxn modelId="{E67DE762-A6A2-4CEF-B2C2-DD690C84DC3C}" srcId="{BB19FEEA-313F-4E29-804D-63867FD6351B}" destId="{B219FE57-F3C9-44C5-9171-DCA9B48BEA8C}" srcOrd="3" destOrd="0" parTransId="{41EBF9B5-B309-4879-9122-B6C0C0D058AE}" sibTransId="{F7BB882A-77AF-4927-9D49-34FFEF1D72B9}"/>
    <dgm:cxn modelId="{627B7F67-E5DC-40A7-9C47-82AA3DCA3C25}" type="presOf" srcId="{DFCD5277-2023-4180-B57E-E469F20C1637}" destId="{233A4EEB-996C-4702-A3BD-34BF577160E2}" srcOrd="0" destOrd="0" presId="urn:microsoft.com/office/officeart/2008/layout/NameandTitleOrganizationalChart"/>
    <dgm:cxn modelId="{95827E69-316D-4FA0-94C8-60867A36E2A7}" type="presOf" srcId="{1BBF6B0B-57FD-4DC3-B9BE-750C3C0098D5}" destId="{EC8873CE-2C97-414A-8FB9-3F5CCD7469FF}" srcOrd="0" destOrd="0" presId="urn:microsoft.com/office/officeart/2008/layout/NameandTitleOrganizationalChart"/>
    <dgm:cxn modelId="{CC30214C-3781-4A0E-A156-DB87E7F5DAD8}" srcId="{BB19FEEA-313F-4E29-804D-63867FD6351B}" destId="{1BBF6B0B-57FD-4DC3-B9BE-750C3C0098D5}" srcOrd="0" destOrd="0" parTransId="{80E9883A-FC60-4A97-B1AC-43F32B0FAC0E}" sibTransId="{D39EBB1E-CBAD-41C9-9F97-C27A0D92A962}"/>
    <dgm:cxn modelId="{ABCD206D-EDAE-42FA-B4D3-590D251041B5}" type="presOf" srcId="{0B411827-A02E-4880-8E48-C84190FB84E3}" destId="{A88CD165-E079-44F4-B29F-BA78CC215713}" srcOrd="1" destOrd="0" presId="urn:microsoft.com/office/officeart/2008/layout/NameandTitleOrganizationalChart"/>
    <dgm:cxn modelId="{574F6F4E-7ABC-4009-93DA-ADE43EEB7745}" srcId="{BB19FEEA-313F-4E29-804D-63867FD6351B}" destId="{B7A446A7-43D1-43C1-8EFD-D3B50A874E0D}" srcOrd="1" destOrd="0" parTransId="{78FEB8F3-A0DB-495A-A602-EB71DF646AA1}" sibTransId="{B70C90CE-27FD-415C-BC66-9D328CAEAFA1}"/>
    <dgm:cxn modelId="{BF23906E-829F-456E-8CD0-474C0DCCB9F7}" type="presOf" srcId="{F7BB882A-77AF-4927-9D49-34FFEF1D72B9}" destId="{61C34D1F-71BC-40CA-93DA-C9EAA4452F40}" srcOrd="0" destOrd="0" presId="urn:microsoft.com/office/officeart/2008/layout/NameandTitleOrganizationalChart"/>
    <dgm:cxn modelId="{0608B74E-41B3-4B6C-B965-33E22BCECBFF}" srcId="{BB19FEEA-313F-4E29-804D-63867FD6351B}" destId="{2724E4FE-C1D0-417A-8418-FDB4FC93C9F4}" srcOrd="2" destOrd="0" parTransId="{D4468E28-E0AE-4219-BD9A-DAD10AD5AD64}" sibTransId="{DFCD5277-2023-4180-B57E-E469F20C1637}"/>
    <dgm:cxn modelId="{12FB7471-BC12-4912-BE94-FBE304483BF4}" type="presOf" srcId="{819DBE90-0A37-4E31-AF3C-A5E640200C65}" destId="{C47F7FF6-1E58-48BA-A637-CE2940315FC6}" srcOrd="0" destOrd="0" presId="urn:microsoft.com/office/officeart/2008/layout/NameandTitleOrganizationalChart"/>
    <dgm:cxn modelId="{186E6873-ECD8-4D4D-BD10-3464E84DEB72}" srcId="{4A463DF5-1A81-49D2-8699-F1B082CCD0E9}" destId="{BB19FEEA-313F-4E29-804D-63867FD6351B}" srcOrd="0" destOrd="0" parTransId="{984B374E-EDB5-4F8C-9F55-CDFAD6EF4D82}" sibTransId="{819DBE90-0A37-4E31-AF3C-A5E640200C65}"/>
    <dgm:cxn modelId="{305E1374-7B31-4FD1-B026-D9DF80D547FA}" type="presOf" srcId="{96FA21AA-4E89-4D49-BD94-46D808628EF4}" destId="{7E1A53F1-2B3B-4711-B5BF-9BE07E0E15B9}" srcOrd="0" destOrd="0" presId="urn:microsoft.com/office/officeart/2008/layout/NameandTitleOrganizationalChart"/>
    <dgm:cxn modelId="{BE863F76-E64F-45A1-82AD-90D730AECB82}" type="presOf" srcId="{4A463DF5-1A81-49D2-8699-F1B082CCD0E9}" destId="{F1E5E060-4FCD-4F4F-BD20-3EFBE379FA7D}" srcOrd="0" destOrd="0" presId="urn:microsoft.com/office/officeart/2008/layout/NameandTitleOrganizationalChart"/>
    <dgm:cxn modelId="{C1172757-CB6B-4753-A08E-CC87B47CC45F}" srcId="{B7A446A7-43D1-43C1-8EFD-D3B50A874E0D}" destId="{0B411827-A02E-4880-8E48-C84190FB84E3}" srcOrd="0" destOrd="0" parTransId="{7FDED7D2-6A98-45E8-9E07-D1455D5AF5A0}" sibTransId="{96FA21AA-4E89-4D49-BD94-46D808628EF4}"/>
    <dgm:cxn modelId="{FB64B980-8373-45A8-A600-B88A4658509D}" type="presOf" srcId="{80E9883A-FC60-4A97-B1AC-43F32B0FAC0E}" destId="{ACB72370-DD0F-4B1F-A58C-BA5D300CBA04}" srcOrd="0" destOrd="0" presId="urn:microsoft.com/office/officeart/2008/layout/NameandTitleOrganizationalChart"/>
    <dgm:cxn modelId="{17A34187-38A9-4210-AA73-599F9CB2E6B3}" type="presOf" srcId="{8904815E-8F54-40A4-A9F6-A12728EAC9F5}" destId="{643C2034-A4FD-432C-ADFC-A55FFC9D4256}" srcOrd="1" destOrd="0" presId="urn:microsoft.com/office/officeart/2008/layout/NameandTitleOrganizationalChart"/>
    <dgm:cxn modelId="{4D0901BE-5340-4453-998D-05982C1BFEC4}" type="presOf" srcId="{B7A446A7-43D1-43C1-8EFD-D3B50A874E0D}" destId="{B55AFB98-3752-451C-AC1A-C37A52932602}" srcOrd="0" destOrd="0" presId="urn:microsoft.com/office/officeart/2008/layout/NameandTitleOrganizationalChart"/>
    <dgm:cxn modelId="{C32FBFC4-EA8B-4546-B3C9-F7D289F7E63A}" type="presOf" srcId="{2724E4FE-C1D0-417A-8418-FDB4FC93C9F4}" destId="{51BABDFF-C5C5-41B6-AE40-AF873101EF0A}" srcOrd="1" destOrd="0" presId="urn:microsoft.com/office/officeart/2008/layout/NameandTitleOrganizationalChart"/>
    <dgm:cxn modelId="{2F1D43CB-8799-42A8-9BC4-A7CA44DF2B88}" type="presOf" srcId="{B219FE57-F3C9-44C5-9171-DCA9B48BEA8C}" destId="{DC645319-D668-485D-B95A-AB799C1A96AB}" srcOrd="0" destOrd="0" presId="urn:microsoft.com/office/officeart/2008/layout/NameandTitleOrganizationalChart"/>
    <dgm:cxn modelId="{85D386CB-7AA0-41F1-A580-70FD510461D4}" type="presOf" srcId="{B467FA5D-031F-43A0-A663-019CBC103064}" destId="{63D405FF-9132-432C-8B34-A2A954363C14}" srcOrd="0" destOrd="0" presId="urn:microsoft.com/office/officeart/2008/layout/NameandTitleOrganizationalChart"/>
    <dgm:cxn modelId="{B8D850D7-FDAF-466B-891C-98B2D7583435}" type="presOf" srcId="{D4468E28-E0AE-4219-BD9A-DAD10AD5AD64}" destId="{4D80DBCE-026B-4F53-B944-002E7CF5569D}" srcOrd="0" destOrd="0" presId="urn:microsoft.com/office/officeart/2008/layout/NameandTitleOrganizationalChart"/>
    <dgm:cxn modelId="{D5EBFED8-94DD-4B59-910D-8CB749EEA517}" type="presOf" srcId="{D39EBB1E-CBAD-41C9-9F97-C27A0D92A962}" destId="{5F0AC6A3-04B9-49EE-A857-C9833830D367}" srcOrd="0" destOrd="0" presId="urn:microsoft.com/office/officeart/2008/layout/NameandTitleOrganizationalChart"/>
    <dgm:cxn modelId="{A4169EE1-A08D-4E43-8909-AB64AA5B1213}" type="presOf" srcId="{78FEB8F3-A0DB-495A-A602-EB71DF646AA1}" destId="{20EDBFF4-7203-4274-B4C4-850FCE98E421}" srcOrd="0" destOrd="0" presId="urn:microsoft.com/office/officeart/2008/layout/NameandTitleOrganizationalChart"/>
    <dgm:cxn modelId="{C02FA3E5-6197-48ED-ADFE-18F02E226B85}" type="presOf" srcId="{1BBF6B0B-57FD-4DC3-B9BE-750C3C0098D5}" destId="{693B57AD-8169-45F7-AB66-2BCC1C788558}" srcOrd="1" destOrd="0" presId="urn:microsoft.com/office/officeart/2008/layout/NameandTitleOrganizationalChart"/>
    <dgm:cxn modelId="{C96ED7EF-762B-4A90-A800-9B7566764177}" type="presOf" srcId="{41EBF9B5-B309-4879-9122-B6C0C0D058AE}" destId="{BEFFECE9-B063-4524-93A9-801206079B2D}" srcOrd="0" destOrd="0" presId="urn:microsoft.com/office/officeart/2008/layout/NameandTitleOrganizationalChart"/>
    <dgm:cxn modelId="{B2BD8AF4-A709-4825-B3B2-EF5695283594}" type="presOf" srcId="{B70C90CE-27FD-415C-BC66-9D328CAEAFA1}" destId="{1C1854C6-84AA-4953-9D6D-34C4C74E24A1}" srcOrd="0" destOrd="0" presId="urn:microsoft.com/office/officeart/2008/layout/NameandTitleOrganizationalChart"/>
    <dgm:cxn modelId="{AA315FF8-1DA6-4B84-A7C5-3A86F28814F5}" type="presParOf" srcId="{F1E5E060-4FCD-4F4F-BD20-3EFBE379FA7D}" destId="{389C7642-2572-43C4-B3C3-BF5F91B49C14}" srcOrd="0" destOrd="0" presId="urn:microsoft.com/office/officeart/2008/layout/NameandTitleOrganizationalChart"/>
    <dgm:cxn modelId="{EBD98966-5EAA-4833-9DAE-F13BB8A15CCD}" type="presParOf" srcId="{389C7642-2572-43C4-B3C3-BF5F91B49C14}" destId="{264CE6AC-0D0D-4D53-8C5E-93AD4C709361}" srcOrd="0" destOrd="0" presId="urn:microsoft.com/office/officeart/2008/layout/NameandTitleOrganizationalChart"/>
    <dgm:cxn modelId="{F550B76F-3F42-4AD6-8AB7-BED8C136B33A}" type="presParOf" srcId="{264CE6AC-0D0D-4D53-8C5E-93AD4C709361}" destId="{8CB98B43-CCB5-49C9-BD08-891A01406169}" srcOrd="0" destOrd="0" presId="urn:microsoft.com/office/officeart/2008/layout/NameandTitleOrganizationalChart"/>
    <dgm:cxn modelId="{C75BD04A-AD68-4DF3-AAF8-AE5B230ACAE0}" type="presParOf" srcId="{264CE6AC-0D0D-4D53-8C5E-93AD4C709361}" destId="{C47F7FF6-1E58-48BA-A637-CE2940315FC6}" srcOrd="1" destOrd="0" presId="urn:microsoft.com/office/officeart/2008/layout/NameandTitleOrganizationalChart"/>
    <dgm:cxn modelId="{3D4BFCE2-3E49-4412-B6BD-717BDA3FF2D2}" type="presParOf" srcId="{264CE6AC-0D0D-4D53-8C5E-93AD4C709361}" destId="{54967E0A-FAA7-4448-A469-0651C4A209FA}" srcOrd="2" destOrd="0" presId="urn:microsoft.com/office/officeart/2008/layout/NameandTitleOrganizationalChart"/>
    <dgm:cxn modelId="{CF91C902-49B1-41CB-B970-4B38A0C752B0}" type="presParOf" srcId="{389C7642-2572-43C4-B3C3-BF5F91B49C14}" destId="{BA720FD0-E225-44B5-A1E6-86A3B0E4E8E8}" srcOrd="1" destOrd="0" presId="urn:microsoft.com/office/officeart/2008/layout/NameandTitleOrganizationalChart"/>
    <dgm:cxn modelId="{EEC94EC1-0481-4D50-9089-79D57DEB20BC}" type="presParOf" srcId="{BA720FD0-E225-44B5-A1E6-86A3B0E4E8E8}" destId="{20EDBFF4-7203-4274-B4C4-850FCE98E421}" srcOrd="0" destOrd="0" presId="urn:microsoft.com/office/officeart/2008/layout/NameandTitleOrganizationalChart"/>
    <dgm:cxn modelId="{BC514A69-0A4C-41F4-B722-A4BB03E5B194}" type="presParOf" srcId="{BA720FD0-E225-44B5-A1E6-86A3B0E4E8E8}" destId="{CD9225C6-3B0C-45BB-B20C-821D0E19C57C}" srcOrd="1" destOrd="0" presId="urn:microsoft.com/office/officeart/2008/layout/NameandTitleOrganizationalChart"/>
    <dgm:cxn modelId="{75A56B81-F1BB-4A07-A160-26A1C4E1672D}" type="presParOf" srcId="{CD9225C6-3B0C-45BB-B20C-821D0E19C57C}" destId="{A5937BD2-3C14-4D17-BF07-61AFC2BE21D1}" srcOrd="0" destOrd="0" presId="urn:microsoft.com/office/officeart/2008/layout/NameandTitleOrganizationalChart"/>
    <dgm:cxn modelId="{5D7FDD10-F9DE-4616-965F-E3EB0C0AA071}" type="presParOf" srcId="{A5937BD2-3C14-4D17-BF07-61AFC2BE21D1}" destId="{B55AFB98-3752-451C-AC1A-C37A52932602}" srcOrd="0" destOrd="0" presId="urn:microsoft.com/office/officeart/2008/layout/NameandTitleOrganizationalChart"/>
    <dgm:cxn modelId="{E6130145-2B5F-4513-AF87-C2279064B547}" type="presParOf" srcId="{A5937BD2-3C14-4D17-BF07-61AFC2BE21D1}" destId="{1C1854C6-84AA-4953-9D6D-34C4C74E24A1}" srcOrd="1" destOrd="0" presId="urn:microsoft.com/office/officeart/2008/layout/NameandTitleOrganizationalChart"/>
    <dgm:cxn modelId="{401442C8-FC57-4049-A0E4-5CF6D4356276}" type="presParOf" srcId="{A5937BD2-3C14-4D17-BF07-61AFC2BE21D1}" destId="{161F6FB7-77D4-4FBB-A85F-BFD4400EF143}" srcOrd="2" destOrd="0" presId="urn:microsoft.com/office/officeart/2008/layout/NameandTitleOrganizationalChart"/>
    <dgm:cxn modelId="{85A09388-8715-4022-8449-1B1586B1525B}" type="presParOf" srcId="{CD9225C6-3B0C-45BB-B20C-821D0E19C57C}" destId="{7124DAFC-4527-4358-B931-15617DAFF4BC}" srcOrd="1" destOrd="0" presId="urn:microsoft.com/office/officeart/2008/layout/NameandTitleOrganizationalChart"/>
    <dgm:cxn modelId="{98E5A4BA-1FE4-4F6F-9D12-31177CC6E253}" type="presParOf" srcId="{7124DAFC-4527-4358-B931-15617DAFF4BC}" destId="{D3CDC4B8-EC91-4CBF-B885-35A7C7D3EB0D}" srcOrd="0" destOrd="0" presId="urn:microsoft.com/office/officeart/2008/layout/NameandTitleOrganizationalChart"/>
    <dgm:cxn modelId="{2492D611-4C82-4FDA-AA82-9119821CF7E4}" type="presParOf" srcId="{7124DAFC-4527-4358-B931-15617DAFF4BC}" destId="{807C7DF3-8D8A-42D2-A5CF-F38D47F88FD4}" srcOrd="1" destOrd="0" presId="urn:microsoft.com/office/officeart/2008/layout/NameandTitleOrganizationalChart"/>
    <dgm:cxn modelId="{A8F99D87-4BB2-4FF8-807E-08BE58EB4225}" type="presParOf" srcId="{807C7DF3-8D8A-42D2-A5CF-F38D47F88FD4}" destId="{06EAF438-BEE3-4977-884D-6168132F59FB}" srcOrd="0" destOrd="0" presId="urn:microsoft.com/office/officeart/2008/layout/NameandTitleOrganizationalChart"/>
    <dgm:cxn modelId="{7D4287FE-FC62-46C1-9343-FA634DF881C6}" type="presParOf" srcId="{06EAF438-BEE3-4977-884D-6168132F59FB}" destId="{C720058C-6260-4C95-98B0-4B6FCAE9371F}" srcOrd="0" destOrd="0" presId="urn:microsoft.com/office/officeart/2008/layout/NameandTitleOrganizationalChart"/>
    <dgm:cxn modelId="{733C7F88-B660-41BF-A939-D33AF16FF3CC}" type="presParOf" srcId="{06EAF438-BEE3-4977-884D-6168132F59FB}" destId="{7E1A53F1-2B3B-4711-B5BF-9BE07E0E15B9}" srcOrd="1" destOrd="0" presId="urn:microsoft.com/office/officeart/2008/layout/NameandTitleOrganizationalChart"/>
    <dgm:cxn modelId="{4CBF2804-A859-48E7-BD41-8FD4DBF7217A}" type="presParOf" srcId="{06EAF438-BEE3-4977-884D-6168132F59FB}" destId="{A88CD165-E079-44F4-B29F-BA78CC215713}" srcOrd="2" destOrd="0" presId="urn:microsoft.com/office/officeart/2008/layout/NameandTitleOrganizationalChart"/>
    <dgm:cxn modelId="{ECF020E2-7275-4290-BC9F-B56652CBCDD0}" type="presParOf" srcId="{807C7DF3-8D8A-42D2-A5CF-F38D47F88FD4}" destId="{F873A62B-2491-4CF1-A3DB-382663C09058}" srcOrd="1" destOrd="0" presId="urn:microsoft.com/office/officeart/2008/layout/NameandTitleOrganizationalChart"/>
    <dgm:cxn modelId="{E48464B5-4DBD-41E2-B67E-AE27517CEAAA}" type="presParOf" srcId="{807C7DF3-8D8A-42D2-A5CF-F38D47F88FD4}" destId="{3571276F-EFEB-456B-A8A6-7E8A3481A799}" srcOrd="2" destOrd="0" presId="urn:microsoft.com/office/officeart/2008/layout/NameandTitleOrganizationalChart"/>
    <dgm:cxn modelId="{B1862B49-F561-45D8-9733-EDF65D5D8247}" type="presParOf" srcId="{7124DAFC-4527-4358-B931-15617DAFF4BC}" destId="{63D405FF-9132-432C-8B34-A2A954363C14}" srcOrd="2" destOrd="0" presId="urn:microsoft.com/office/officeart/2008/layout/NameandTitleOrganizationalChart"/>
    <dgm:cxn modelId="{1FBDA795-875E-4503-8EBE-DFC5F985C473}" type="presParOf" srcId="{7124DAFC-4527-4358-B931-15617DAFF4BC}" destId="{138C15CE-775A-4910-94F6-C742F3599616}" srcOrd="3" destOrd="0" presId="urn:microsoft.com/office/officeart/2008/layout/NameandTitleOrganizationalChart"/>
    <dgm:cxn modelId="{85630E78-7622-4417-94FF-A821668EC5DD}" type="presParOf" srcId="{138C15CE-775A-4910-94F6-C742F3599616}" destId="{A460159F-6D40-497C-870E-20643AFBD4AD}" srcOrd="0" destOrd="0" presId="urn:microsoft.com/office/officeart/2008/layout/NameandTitleOrganizationalChart"/>
    <dgm:cxn modelId="{306570FA-874B-47D8-882A-C18B591FF5D9}" type="presParOf" srcId="{A460159F-6D40-497C-870E-20643AFBD4AD}" destId="{96D9AC27-C4C9-47AD-842D-D60596B41CAD}" srcOrd="0" destOrd="0" presId="urn:microsoft.com/office/officeart/2008/layout/NameandTitleOrganizationalChart"/>
    <dgm:cxn modelId="{C75AFFB7-A4A9-4A57-BA39-EB3985F429B8}" type="presParOf" srcId="{A460159F-6D40-497C-870E-20643AFBD4AD}" destId="{DE68CFD5-B150-4C08-9DDD-8A45F1F5980E}" srcOrd="1" destOrd="0" presId="urn:microsoft.com/office/officeart/2008/layout/NameandTitleOrganizationalChart"/>
    <dgm:cxn modelId="{A6E2FE7F-0383-4373-94FB-39F10EA00807}" type="presParOf" srcId="{A460159F-6D40-497C-870E-20643AFBD4AD}" destId="{643C2034-A4FD-432C-ADFC-A55FFC9D4256}" srcOrd="2" destOrd="0" presId="urn:microsoft.com/office/officeart/2008/layout/NameandTitleOrganizationalChart"/>
    <dgm:cxn modelId="{6352AE7B-CE13-4A52-914B-669F7157FA62}" type="presParOf" srcId="{138C15CE-775A-4910-94F6-C742F3599616}" destId="{1A1C3168-990E-437B-AFDC-4912731FEC33}" srcOrd="1" destOrd="0" presId="urn:microsoft.com/office/officeart/2008/layout/NameandTitleOrganizationalChart"/>
    <dgm:cxn modelId="{D8731200-0FD1-46A0-906E-D873595EA1AC}" type="presParOf" srcId="{138C15CE-775A-4910-94F6-C742F3599616}" destId="{48F47DB0-A2A4-4E2D-803F-966E45149DA3}" srcOrd="2" destOrd="0" presId="urn:microsoft.com/office/officeart/2008/layout/NameandTitleOrganizationalChart"/>
    <dgm:cxn modelId="{59F7F7A9-70C6-4390-B954-DF236D244683}" type="presParOf" srcId="{CD9225C6-3B0C-45BB-B20C-821D0E19C57C}" destId="{8279A2A0-CBE4-4821-B4D7-2BF3515A50E6}" srcOrd="2" destOrd="0" presId="urn:microsoft.com/office/officeart/2008/layout/NameandTitleOrganizationalChart"/>
    <dgm:cxn modelId="{6286B3F4-BC2F-4BCD-88EF-58F8CE46F246}" type="presParOf" srcId="{BA720FD0-E225-44B5-A1E6-86A3B0E4E8E8}" destId="{4D80DBCE-026B-4F53-B944-002E7CF5569D}" srcOrd="2" destOrd="0" presId="urn:microsoft.com/office/officeart/2008/layout/NameandTitleOrganizationalChart"/>
    <dgm:cxn modelId="{A51B8052-2548-4DE7-A5C3-13A2E3AAF84F}" type="presParOf" srcId="{BA720FD0-E225-44B5-A1E6-86A3B0E4E8E8}" destId="{DFB3E1DD-0303-46CE-A864-39610650DE9F}" srcOrd="3" destOrd="0" presId="urn:microsoft.com/office/officeart/2008/layout/NameandTitleOrganizationalChart"/>
    <dgm:cxn modelId="{90B36D51-2DAC-485B-85F6-C47F37D4DCED}" type="presParOf" srcId="{DFB3E1DD-0303-46CE-A864-39610650DE9F}" destId="{4E1A6C61-1B2A-4464-8C1D-9572180E7F44}" srcOrd="0" destOrd="0" presId="urn:microsoft.com/office/officeart/2008/layout/NameandTitleOrganizationalChart"/>
    <dgm:cxn modelId="{F4B7CB79-1F09-4DFB-9B93-224D56FC9711}" type="presParOf" srcId="{4E1A6C61-1B2A-4464-8C1D-9572180E7F44}" destId="{ACB2FA3B-7636-4542-B72F-B07D021A7AF5}" srcOrd="0" destOrd="0" presId="urn:microsoft.com/office/officeart/2008/layout/NameandTitleOrganizationalChart"/>
    <dgm:cxn modelId="{7A4A2AF2-8D96-49AF-B4C6-CBCFC1BAA73B}" type="presParOf" srcId="{4E1A6C61-1B2A-4464-8C1D-9572180E7F44}" destId="{233A4EEB-996C-4702-A3BD-34BF577160E2}" srcOrd="1" destOrd="0" presId="urn:microsoft.com/office/officeart/2008/layout/NameandTitleOrganizationalChart"/>
    <dgm:cxn modelId="{5A34B7A1-A051-4186-8595-56A53A2A8209}" type="presParOf" srcId="{4E1A6C61-1B2A-4464-8C1D-9572180E7F44}" destId="{51BABDFF-C5C5-41B6-AE40-AF873101EF0A}" srcOrd="2" destOrd="0" presId="urn:microsoft.com/office/officeart/2008/layout/NameandTitleOrganizationalChart"/>
    <dgm:cxn modelId="{9F10E52C-63FD-440C-8D21-0AA3951AFCCD}" type="presParOf" srcId="{DFB3E1DD-0303-46CE-A864-39610650DE9F}" destId="{B2EA3787-284E-4AA9-AFD8-EBD065E06E88}" srcOrd="1" destOrd="0" presId="urn:microsoft.com/office/officeart/2008/layout/NameandTitleOrganizationalChart"/>
    <dgm:cxn modelId="{F9F3AB4E-1FC1-41EB-B163-FE87E27A2E0F}" type="presParOf" srcId="{DFB3E1DD-0303-46CE-A864-39610650DE9F}" destId="{98239981-3153-47B4-8F0A-67B1C5678385}" srcOrd="2" destOrd="0" presId="urn:microsoft.com/office/officeart/2008/layout/NameandTitleOrganizationalChart"/>
    <dgm:cxn modelId="{9405414B-3F27-4645-BCEC-96E65D71AD9C}" type="presParOf" srcId="{BA720FD0-E225-44B5-A1E6-86A3B0E4E8E8}" destId="{BEFFECE9-B063-4524-93A9-801206079B2D}" srcOrd="4" destOrd="0" presId="urn:microsoft.com/office/officeart/2008/layout/NameandTitleOrganizationalChart"/>
    <dgm:cxn modelId="{E8EF1E4F-2032-457A-8B48-29D04F4172B6}" type="presParOf" srcId="{BA720FD0-E225-44B5-A1E6-86A3B0E4E8E8}" destId="{D942CFDB-7F0A-4C5C-A0D1-A66CDD032B01}" srcOrd="5" destOrd="0" presId="urn:microsoft.com/office/officeart/2008/layout/NameandTitleOrganizationalChart"/>
    <dgm:cxn modelId="{3786DA69-EE27-451B-8A5D-284260199CDF}" type="presParOf" srcId="{D942CFDB-7F0A-4C5C-A0D1-A66CDD032B01}" destId="{3BC113F6-E3C4-4210-B839-23417C41DB86}" srcOrd="0" destOrd="0" presId="urn:microsoft.com/office/officeart/2008/layout/NameandTitleOrganizationalChart"/>
    <dgm:cxn modelId="{DC062180-A8F9-4CBC-88C1-D36DC24210C5}" type="presParOf" srcId="{3BC113F6-E3C4-4210-B839-23417C41DB86}" destId="{DC645319-D668-485D-B95A-AB799C1A96AB}" srcOrd="0" destOrd="0" presId="urn:microsoft.com/office/officeart/2008/layout/NameandTitleOrganizationalChart"/>
    <dgm:cxn modelId="{9D04A404-5D53-430A-B47B-0A0791F92300}" type="presParOf" srcId="{3BC113F6-E3C4-4210-B839-23417C41DB86}" destId="{61C34D1F-71BC-40CA-93DA-C9EAA4452F40}" srcOrd="1" destOrd="0" presId="urn:microsoft.com/office/officeart/2008/layout/NameandTitleOrganizationalChart"/>
    <dgm:cxn modelId="{6D82B541-4D54-4610-A283-96ED8E5D5033}" type="presParOf" srcId="{3BC113F6-E3C4-4210-B839-23417C41DB86}" destId="{BB0E9810-35AC-4B83-AC2F-18FD3A49EDAC}" srcOrd="2" destOrd="0" presId="urn:microsoft.com/office/officeart/2008/layout/NameandTitleOrganizationalChart"/>
    <dgm:cxn modelId="{16E16DCA-F83F-40F3-833D-40BF9289DCB9}" type="presParOf" srcId="{D942CFDB-7F0A-4C5C-A0D1-A66CDD032B01}" destId="{F798479D-2375-470D-9CD0-536CB697B93D}" srcOrd="1" destOrd="0" presId="urn:microsoft.com/office/officeart/2008/layout/NameandTitleOrganizationalChart"/>
    <dgm:cxn modelId="{74DAF6D9-CDC0-4B1B-9553-55C10FDD4B36}" type="presParOf" srcId="{D942CFDB-7F0A-4C5C-A0D1-A66CDD032B01}" destId="{554135EF-38B5-4B0A-B93F-01684C713E69}" srcOrd="2" destOrd="0" presId="urn:microsoft.com/office/officeart/2008/layout/NameandTitleOrganizationalChart"/>
    <dgm:cxn modelId="{6A4F0B87-A9BC-451B-B926-ABA0CC597E70}" type="presParOf" srcId="{389C7642-2572-43C4-B3C3-BF5F91B49C14}" destId="{4273214A-776B-4C07-A28B-AC46ADE7906C}" srcOrd="2" destOrd="0" presId="urn:microsoft.com/office/officeart/2008/layout/NameandTitleOrganizationalChart"/>
    <dgm:cxn modelId="{A0E012DE-F324-498E-A4E2-E7CCE49C5712}" type="presParOf" srcId="{4273214A-776B-4C07-A28B-AC46ADE7906C}" destId="{ACB72370-DD0F-4B1F-A58C-BA5D300CBA04}" srcOrd="0" destOrd="0" presId="urn:microsoft.com/office/officeart/2008/layout/NameandTitleOrganizationalChart"/>
    <dgm:cxn modelId="{5D9E2C30-5217-4F66-83B8-B0E485FABFD2}" type="presParOf" srcId="{4273214A-776B-4C07-A28B-AC46ADE7906C}" destId="{9B4CAD02-F4E7-4891-AA1F-1DE62CB01D82}" srcOrd="1" destOrd="0" presId="urn:microsoft.com/office/officeart/2008/layout/NameandTitleOrganizationalChart"/>
    <dgm:cxn modelId="{DFFFE328-AD65-40FE-B683-F95008B09E7B}" type="presParOf" srcId="{9B4CAD02-F4E7-4891-AA1F-1DE62CB01D82}" destId="{4F13C8F5-D546-44A1-8120-8BECFBDC2BFD}" srcOrd="0" destOrd="0" presId="urn:microsoft.com/office/officeart/2008/layout/NameandTitleOrganizationalChart"/>
    <dgm:cxn modelId="{2B35332D-ABC2-4BC2-85C4-A99D8C01A96C}" type="presParOf" srcId="{4F13C8F5-D546-44A1-8120-8BECFBDC2BFD}" destId="{EC8873CE-2C97-414A-8FB9-3F5CCD7469FF}" srcOrd="0" destOrd="0" presId="urn:microsoft.com/office/officeart/2008/layout/NameandTitleOrganizationalChart"/>
    <dgm:cxn modelId="{1FAB3A76-E6D4-4C79-A9F9-EB608DEFC782}" type="presParOf" srcId="{4F13C8F5-D546-44A1-8120-8BECFBDC2BFD}" destId="{5F0AC6A3-04B9-49EE-A857-C9833830D367}" srcOrd="1" destOrd="0" presId="urn:microsoft.com/office/officeart/2008/layout/NameandTitleOrganizationalChart"/>
    <dgm:cxn modelId="{A85700B4-2AEC-4E20-A6B2-DF6660E535FA}" type="presParOf" srcId="{4F13C8F5-D546-44A1-8120-8BECFBDC2BFD}" destId="{693B57AD-8169-45F7-AB66-2BCC1C788558}" srcOrd="2" destOrd="0" presId="urn:microsoft.com/office/officeart/2008/layout/NameandTitleOrganizationalChart"/>
    <dgm:cxn modelId="{A742DC29-164B-4E52-8F87-2FF4621342EB}" type="presParOf" srcId="{9B4CAD02-F4E7-4891-AA1F-1DE62CB01D82}" destId="{E8B3639E-6602-418A-B263-DD96FE3F09CD}" srcOrd="1" destOrd="0" presId="urn:microsoft.com/office/officeart/2008/layout/NameandTitleOrganizationalChart"/>
    <dgm:cxn modelId="{D03A9592-938A-47A3-85A6-CA70495150B8}" type="presParOf" srcId="{9B4CAD02-F4E7-4891-AA1F-1DE62CB01D82}" destId="{5DB9F390-E494-4935-8350-30718F9E2E16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463DF5-1A81-49D2-8699-F1B082CCD0E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BB19FEEA-313F-4E29-804D-63867FD6351B}">
      <dgm:prSet phldrT="[Text]"/>
      <dgm:spPr/>
      <dgm:t>
        <a:bodyPr/>
        <a:lstStyle/>
        <a:p>
          <a:r>
            <a:rPr lang="en-US" altLang="zh-CN"/>
            <a:t>City</a:t>
          </a:r>
          <a:endParaRPr lang="zh-CN" altLang="en-US"/>
        </a:p>
      </dgm:t>
    </dgm:pt>
    <dgm:pt modelId="{984B374E-EDB5-4F8C-9F55-CDFAD6EF4D82}" type="parTrans" cxnId="{186E6873-ECD8-4D4D-BD10-3464E84DEB72}">
      <dgm:prSet/>
      <dgm:spPr/>
      <dgm:t>
        <a:bodyPr/>
        <a:lstStyle/>
        <a:p>
          <a:endParaRPr lang="zh-CN" altLang="en-US"/>
        </a:p>
      </dgm:t>
    </dgm:pt>
    <dgm:pt modelId="{819DBE90-0A37-4E31-AF3C-A5E640200C65}" type="sibTrans" cxnId="{186E6873-ECD8-4D4D-BD10-3464E84DEB72}">
      <dgm:prSet/>
      <dgm:spPr/>
      <dgm:t>
        <a:bodyPr/>
        <a:lstStyle/>
        <a:p>
          <a:endParaRPr lang="zh-CN" altLang="en-US"/>
        </a:p>
      </dgm:t>
    </dgm:pt>
    <dgm:pt modelId="{2724E4FE-C1D0-417A-8418-FDB4FC93C9F4}">
      <dgm:prSet phldrT="[Text]"/>
      <dgm:spPr/>
      <dgm:t>
        <a:bodyPr/>
        <a:lstStyle/>
        <a:p>
          <a:r>
            <a:rPr lang="en-US" altLang="zh-CN"/>
            <a:t>SO2</a:t>
          </a:r>
          <a:endParaRPr lang="zh-CN" altLang="en-US"/>
        </a:p>
      </dgm:t>
    </dgm:pt>
    <dgm:pt modelId="{D4468E28-E0AE-4219-BD9A-DAD10AD5AD64}" type="parTrans" cxnId="{0608B74E-41B3-4B6C-B965-33E22BCECBFF}">
      <dgm:prSet/>
      <dgm:spPr/>
      <dgm:t>
        <a:bodyPr/>
        <a:lstStyle/>
        <a:p>
          <a:endParaRPr lang="zh-CN" altLang="en-US"/>
        </a:p>
      </dgm:t>
    </dgm:pt>
    <dgm:pt modelId="{DFCD5277-2023-4180-B57E-E469F20C1637}" type="sibTrans" cxnId="{0608B74E-41B3-4B6C-B965-33E22BCECBFF}">
      <dgm:prSet/>
      <dgm:spPr/>
      <dgm:t>
        <a:bodyPr/>
        <a:lstStyle/>
        <a:p>
          <a:endParaRPr lang="zh-CN" altLang="en-US"/>
        </a:p>
      </dgm:t>
    </dgm:pt>
    <dgm:pt modelId="{B219FE57-F3C9-44C5-9171-DCA9B48BEA8C}">
      <dgm:prSet phldrT="[Text]"/>
      <dgm:spPr/>
      <dgm:t>
        <a:bodyPr/>
        <a:lstStyle/>
        <a:p>
          <a:r>
            <a:rPr lang="en-US" altLang="zh-CN"/>
            <a:t>NO2</a:t>
          </a:r>
          <a:endParaRPr lang="zh-CN" altLang="en-US"/>
        </a:p>
      </dgm:t>
    </dgm:pt>
    <dgm:pt modelId="{41EBF9B5-B309-4879-9122-B6C0C0D058AE}" type="parTrans" cxnId="{E67DE762-A6A2-4CEF-B2C2-DD690C84DC3C}">
      <dgm:prSet/>
      <dgm:spPr/>
      <dgm:t>
        <a:bodyPr/>
        <a:lstStyle/>
        <a:p>
          <a:endParaRPr lang="zh-CN" altLang="en-US"/>
        </a:p>
      </dgm:t>
    </dgm:pt>
    <dgm:pt modelId="{F7BB882A-77AF-4927-9D49-34FFEF1D72B9}" type="sibTrans" cxnId="{E67DE762-A6A2-4CEF-B2C2-DD690C84DC3C}">
      <dgm:prSet/>
      <dgm:spPr/>
      <dgm:t>
        <a:bodyPr/>
        <a:lstStyle/>
        <a:p>
          <a:endParaRPr lang="zh-CN" altLang="en-US"/>
        </a:p>
      </dgm:t>
    </dgm:pt>
    <dgm:pt modelId="{8904815E-8F54-40A4-A9F6-A12728EAC9F5}">
      <dgm:prSet phldrT="[Text]"/>
      <dgm:spPr/>
      <dgm:t>
        <a:bodyPr/>
        <a:lstStyle/>
        <a:p>
          <a:r>
            <a:rPr lang="en-US" altLang="zh-CN"/>
            <a:t>CO</a:t>
          </a:r>
          <a:endParaRPr lang="zh-CN" altLang="en-US"/>
        </a:p>
      </dgm:t>
    </dgm:pt>
    <dgm:pt modelId="{B467FA5D-031F-43A0-A663-019CBC103064}" type="parTrans" cxnId="{0BCD2B31-938E-4FE9-B205-9A16B280F9A9}">
      <dgm:prSet/>
      <dgm:spPr/>
      <dgm:t>
        <a:bodyPr/>
        <a:lstStyle/>
        <a:p>
          <a:endParaRPr lang="zh-CN" altLang="en-US"/>
        </a:p>
      </dgm:t>
    </dgm:pt>
    <dgm:pt modelId="{FCB64F7C-5E68-4CC6-94F5-D9273AA28DAC}" type="sibTrans" cxnId="{0BCD2B31-938E-4FE9-B205-9A16B280F9A9}">
      <dgm:prSet/>
      <dgm:spPr/>
      <dgm:t>
        <a:bodyPr/>
        <a:lstStyle/>
        <a:p>
          <a:endParaRPr lang="zh-CN" altLang="en-US"/>
        </a:p>
      </dgm:t>
    </dgm:pt>
    <dgm:pt modelId="{5B88AA74-C303-4CD2-B895-B655BB8B1757}">
      <dgm:prSet phldrT="[Text]"/>
      <dgm:spPr/>
      <dgm:t>
        <a:bodyPr/>
        <a:lstStyle/>
        <a:p>
          <a:r>
            <a:rPr lang="en-US" altLang="zh-CN"/>
            <a:t>PM2.5</a:t>
          </a:r>
          <a:endParaRPr lang="zh-CN" altLang="en-US"/>
        </a:p>
      </dgm:t>
    </dgm:pt>
    <dgm:pt modelId="{333CBBD6-2A4B-4000-B551-E39238FE5EA6}" type="parTrans" cxnId="{0E4D67B0-A83E-448D-A4B8-F2DB3D5C89DA}">
      <dgm:prSet/>
      <dgm:spPr/>
      <dgm:t>
        <a:bodyPr/>
        <a:lstStyle/>
        <a:p>
          <a:endParaRPr lang="zh-CN" altLang="en-US"/>
        </a:p>
      </dgm:t>
    </dgm:pt>
    <dgm:pt modelId="{437516CD-36DC-48D0-B098-499C4B7C1650}" type="sibTrans" cxnId="{0E4D67B0-A83E-448D-A4B8-F2DB3D5C89DA}">
      <dgm:prSet/>
      <dgm:spPr/>
      <dgm:t>
        <a:bodyPr/>
        <a:lstStyle/>
        <a:p>
          <a:endParaRPr lang="zh-CN" altLang="en-US"/>
        </a:p>
      </dgm:t>
    </dgm:pt>
    <dgm:pt modelId="{F1E5E060-4FCD-4F4F-BD20-3EFBE379FA7D}" type="pres">
      <dgm:prSet presAssocID="{4A463DF5-1A81-49D2-8699-F1B082CCD0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9C7642-2572-43C4-B3C3-BF5F91B49C14}" type="pres">
      <dgm:prSet presAssocID="{BB19FEEA-313F-4E29-804D-63867FD6351B}" presName="hierRoot1" presStyleCnt="0">
        <dgm:presLayoutVars>
          <dgm:hierBranch val="init"/>
        </dgm:presLayoutVars>
      </dgm:prSet>
      <dgm:spPr/>
    </dgm:pt>
    <dgm:pt modelId="{264CE6AC-0D0D-4D53-8C5E-93AD4C709361}" type="pres">
      <dgm:prSet presAssocID="{BB19FEEA-313F-4E29-804D-63867FD6351B}" presName="rootComposite1" presStyleCnt="0"/>
      <dgm:spPr/>
    </dgm:pt>
    <dgm:pt modelId="{8CB98B43-CCB5-49C9-BD08-891A01406169}" type="pres">
      <dgm:prSet presAssocID="{BB19FEEA-313F-4E29-804D-63867FD6351B}" presName="rootText1" presStyleLbl="node0" presStyleIdx="0" presStyleCnt="1" custScaleX="100406" custScaleY="99050">
        <dgm:presLayoutVars>
          <dgm:chMax/>
          <dgm:chPref val="3"/>
        </dgm:presLayoutVars>
      </dgm:prSet>
      <dgm:spPr/>
    </dgm:pt>
    <dgm:pt modelId="{C47F7FF6-1E58-48BA-A637-CE2940315FC6}" type="pres">
      <dgm:prSet presAssocID="{BB19FEEA-313F-4E29-804D-63867FD6351B}" presName="titleText1" presStyleLbl="fgAcc0" presStyleIdx="0" presStyleCnt="1">
        <dgm:presLayoutVars>
          <dgm:chMax val="0"/>
          <dgm:chPref val="0"/>
        </dgm:presLayoutVars>
      </dgm:prSet>
      <dgm:spPr/>
    </dgm:pt>
    <dgm:pt modelId="{54967E0A-FAA7-4448-A469-0651C4A209FA}" type="pres">
      <dgm:prSet presAssocID="{BB19FEEA-313F-4E29-804D-63867FD6351B}" presName="rootConnector1" presStyleLbl="node1" presStyleIdx="0" presStyleCnt="4"/>
      <dgm:spPr/>
    </dgm:pt>
    <dgm:pt modelId="{BA720FD0-E225-44B5-A1E6-86A3B0E4E8E8}" type="pres">
      <dgm:prSet presAssocID="{BB19FEEA-313F-4E29-804D-63867FD6351B}" presName="hierChild2" presStyleCnt="0"/>
      <dgm:spPr/>
    </dgm:pt>
    <dgm:pt modelId="{63D405FF-9132-432C-8B34-A2A954363C14}" type="pres">
      <dgm:prSet presAssocID="{B467FA5D-031F-43A0-A663-019CBC103064}" presName="Name37" presStyleLbl="parChTrans1D2" presStyleIdx="0" presStyleCnt="4"/>
      <dgm:spPr/>
    </dgm:pt>
    <dgm:pt modelId="{138C15CE-775A-4910-94F6-C742F3599616}" type="pres">
      <dgm:prSet presAssocID="{8904815E-8F54-40A4-A9F6-A12728EAC9F5}" presName="hierRoot2" presStyleCnt="0">
        <dgm:presLayoutVars>
          <dgm:hierBranch val="init"/>
        </dgm:presLayoutVars>
      </dgm:prSet>
      <dgm:spPr/>
    </dgm:pt>
    <dgm:pt modelId="{A460159F-6D40-497C-870E-20643AFBD4AD}" type="pres">
      <dgm:prSet presAssocID="{8904815E-8F54-40A4-A9F6-A12728EAC9F5}" presName="rootComposite" presStyleCnt="0"/>
      <dgm:spPr/>
    </dgm:pt>
    <dgm:pt modelId="{96D9AC27-C4C9-47AD-842D-D60596B41CAD}" type="pres">
      <dgm:prSet presAssocID="{8904815E-8F54-40A4-A9F6-A12728EAC9F5}" presName="rootText" presStyleLbl="node1" presStyleIdx="0" presStyleCnt="4">
        <dgm:presLayoutVars>
          <dgm:chMax/>
          <dgm:chPref val="3"/>
        </dgm:presLayoutVars>
      </dgm:prSet>
      <dgm:spPr/>
    </dgm:pt>
    <dgm:pt modelId="{DE68CFD5-B150-4C08-9DDD-8A45F1F5980E}" type="pres">
      <dgm:prSet presAssocID="{8904815E-8F54-40A4-A9F6-A12728EAC9F5}" presName="titleText2" presStyleLbl="fgAcc1" presStyleIdx="0" presStyleCnt="4">
        <dgm:presLayoutVars>
          <dgm:chMax val="0"/>
          <dgm:chPref val="0"/>
        </dgm:presLayoutVars>
      </dgm:prSet>
      <dgm:spPr/>
    </dgm:pt>
    <dgm:pt modelId="{643C2034-A4FD-432C-ADFC-A55FFC9D4256}" type="pres">
      <dgm:prSet presAssocID="{8904815E-8F54-40A4-A9F6-A12728EAC9F5}" presName="rootConnector" presStyleLbl="node2" presStyleIdx="0" presStyleCnt="0"/>
      <dgm:spPr/>
    </dgm:pt>
    <dgm:pt modelId="{1A1C3168-990E-437B-AFDC-4912731FEC33}" type="pres">
      <dgm:prSet presAssocID="{8904815E-8F54-40A4-A9F6-A12728EAC9F5}" presName="hierChild4" presStyleCnt="0"/>
      <dgm:spPr/>
    </dgm:pt>
    <dgm:pt modelId="{48F47DB0-A2A4-4E2D-803F-966E45149DA3}" type="pres">
      <dgm:prSet presAssocID="{8904815E-8F54-40A4-A9F6-A12728EAC9F5}" presName="hierChild5" presStyleCnt="0"/>
      <dgm:spPr/>
    </dgm:pt>
    <dgm:pt modelId="{4D80DBCE-026B-4F53-B944-002E7CF5569D}" type="pres">
      <dgm:prSet presAssocID="{D4468E28-E0AE-4219-BD9A-DAD10AD5AD64}" presName="Name37" presStyleLbl="parChTrans1D2" presStyleIdx="1" presStyleCnt="4"/>
      <dgm:spPr/>
    </dgm:pt>
    <dgm:pt modelId="{DFB3E1DD-0303-46CE-A864-39610650DE9F}" type="pres">
      <dgm:prSet presAssocID="{2724E4FE-C1D0-417A-8418-FDB4FC93C9F4}" presName="hierRoot2" presStyleCnt="0">
        <dgm:presLayoutVars>
          <dgm:hierBranch val="init"/>
        </dgm:presLayoutVars>
      </dgm:prSet>
      <dgm:spPr/>
    </dgm:pt>
    <dgm:pt modelId="{4E1A6C61-1B2A-4464-8C1D-9572180E7F44}" type="pres">
      <dgm:prSet presAssocID="{2724E4FE-C1D0-417A-8418-FDB4FC93C9F4}" presName="rootComposite" presStyleCnt="0"/>
      <dgm:spPr/>
    </dgm:pt>
    <dgm:pt modelId="{ACB2FA3B-7636-4542-B72F-B07D021A7AF5}" type="pres">
      <dgm:prSet presAssocID="{2724E4FE-C1D0-417A-8418-FDB4FC93C9F4}" presName="rootText" presStyleLbl="node1" presStyleIdx="1" presStyleCnt="4">
        <dgm:presLayoutVars>
          <dgm:chMax/>
          <dgm:chPref val="3"/>
        </dgm:presLayoutVars>
      </dgm:prSet>
      <dgm:spPr/>
    </dgm:pt>
    <dgm:pt modelId="{233A4EEB-996C-4702-A3BD-34BF577160E2}" type="pres">
      <dgm:prSet presAssocID="{2724E4FE-C1D0-417A-8418-FDB4FC93C9F4}" presName="titleText2" presStyleLbl="fgAcc1" presStyleIdx="1" presStyleCnt="4">
        <dgm:presLayoutVars>
          <dgm:chMax val="0"/>
          <dgm:chPref val="0"/>
        </dgm:presLayoutVars>
      </dgm:prSet>
      <dgm:spPr/>
    </dgm:pt>
    <dgm:pt modelId="{51BABDFF-C5C5-41B6-AE40-AF873101EF0A}" type="pres">
      <dgm:prSet presAssocID="{2724E4FE-C1D0-417A-8418-FDB4FC93C9F4}" presName="rootConnector" presStyleLbl="node2" presStyleIdx="0" presStyleCnt="0"/>
      <dgm:spPr/>
    </dgm:pt>
    <dgm:pt modelId="{B2EA3787-284E-4AA9-AFD8-EBD065E06E88}" type="pres">
      <dgm:prSet presAssocID="{2724E4FE-C1D0-417A-8418-FDB4FC93C9F4}" presName="hierChild4" presStyleCnt="0"/>
      <dgm:spPr/>
    </dgm:pt>
    <dgm:pt modelId="{98239981-3153-47B4-8F0A-67B1C5678385}" type="pres">
      <dgm:prSet presAssocID="{2724E4FE-C1D0-417A-8418-FDB4FC93C9F4}" presName="hierChild5" presStyleCnt="0"/>
      <dgm:spPr/>
    </dgm:pt>
    <dgm:pt modelId="{BEFFECE9-B063-4524-93A9-801206079B2D}" type="pres">
      <dgm:prSet presAssocID="{41EBF9B5-B309-4879-9122-B6C0C0D058AE}" presName="Name37" presStyleLbl="parChTrans1D2" presStyleIdx="2" presStyleCnt="4"/>
      <dgm:spPr/>
    </dgm:pt>
    <dgm:pt modelId="{D942CFDB-7F0A-4C5C-A0D1-A66CDD032B01}" type="pres">
      <dgm:prSet presAssocID="{B219FE57-F3C9-44C5-9171-DCA9B48BEA8C}" presName="hierRoot2" presStyleCnt="0">
        <dgm:presLayoutVars>
          <dgm:hierBranch val="init"/>
        </dgm:presLayoutVars>
      </dgm:prSet>
      <dgm:spPr/>
    </dgm:pt>
    <dgm:pt modelId="{3BC113F6-E3C4-4210-B839-23417C41DB86}" type="pres">
      <dgm:prSet presAssocID="{B219FE57-F3C9-44C5-9171-DCA9B48BEA8C}" presName="rootComposite" presStyleCnt="0"/>
      <dgm:spPr/>
    </dgm:pt>
    <dgm:pt modelId="{DC645319-D668-485D-B95A-AB799C1A96AB}" type="pres">
      <dgm:prSet presAssocID="{B219FE57-F3C9-44C5-9171-DCA9B48BEA8C}" presName="rootText" presStyleLbl="node1" presStyleIdx="2" presStyleCnt="4">
        <dgm:presLayoutVars>
          <dgm:chMax/>
          <dgm:chPref val="3"/>
        </dgm:presLayoutVars>
      </dgm:prSet>
      <dgm:spPr/>
    </dgm:pt>
    <dgm:pt modelId="{61C34D1F-71BC-40CA-93DA-C9EAA4452F40}" type="pres">
      <dgm:prSet presAssocID="{B219FE57-F3C9-44C5-9171-DCA9B48BEA8C}" presName="titleText2" presStyleLbl="fgAcc1" presStyleIdx="2" presStyleCnt="4">
        <dgm:presLayoutVars>
          <dgm:chMax val="0"/>
          <dgm:chPref val="0"/>
        </dgm:presLayoutVars>
      </dgm:prSet>
      <dgm:spPr/>
    </dgm:pt>
    <dgm:pt modelId="{BB0E9810-35AC-4B83-AC2F-18FD3A49EDAC}" type="pres">
      <dgm:prSet presAssocID="{B219FE57-F3C9-44C5-9171-DCA9B48BEA8C}" presName="rootConnector" presStyleLbl="node2" presStyleIdx="0" presStyleCnt="0"/>
      <dgm:spPr/>
    </dgm:pt>
    <dgm:pt modelId="{F798479D-2375-470D-9CD0-536CB697B93D}" type="pres">
      <dgm:prSet presAssocID="{B219FE57-F3C9-44C5-9171-DCA9B48BEA8C}" presName="hierChild4" presStyleCnt="0"/>
      <dgm:spPr/>
    </dgm:pt>
    <dgm:pt modelId="{554135EF-38B5-4B0A-B93F-01684C713E69}" type="pres">
      <dgm:prSet presAssocID="{B219FE57-F3C9-44C5-9171-DCA9B48BEA8C}" presName="hierChild5" presStyleCnt="0"/>
      <dgm:spPr/>
    </dgm:pt>
    <dgm:pt modelId="{352C8E14-B00F-4BA9-910D-9B5F825890B4}" type="pres">
      <dgm:prSet presAssocID="{333CBBD6-2A4B-4000-B551-E39238FE5EA6}" presName="Name37" presStyleLbl="parChTrans1D2" presStyleIdx="3" presStyleCnt="4"/>
      <dgm:spPr/>
    </dgm:pt>
    <dgm:pt modelId="{662A0D4D-2377-4B9F-8ADA-652353D36858}" type="pres">
      <dgm:prSet presAssocID="{5B88AA74-C303-4CD2-B895-B655BB8B1757}" presName="hierRoot2" presStyleCnt="0">
        <dgm:presLayoutVars>
          <dgm:hierBranch val="init"/>
        </dgm:presLayoutVars>
      </dgm:prSet>
      <dgm:spPr/>
    </dgm:pt>
    <dgm:pt modelId="{391DD4CF-0DBE-456F-B7A7-9335B4FCDBC8}" type="pres">
      <dgm:prSet presAssocID="{5B88AA74-C303-4CD2-B895-B655BB8B1757}" presName="rootComposite" presStyleCnt="0"/>
      <dgm:spPr/>
    </dgm:pt>
    <dgm:pt modelId="{4779A01F-C9EE-4A8B-B749-062B56889A6A}" type="pres">
      <dgm:prSet presAssocID="{5B88AA74-C303-4CD2-B895-B655BB8B1757}" presName="rootText" presStyleLbl="node1" presStyleIdx="3" presStyleCnt="4">
        <dgm:presLayoutVars>
          <dgm:chMax/>
          <dgm:chPref val="3"/>
        </dgm:presLayoutVars>
      </dgm:prSet>
      <dgm:spPr/>
    </dgm:pt>
    <dgm:pt modelId="{2867419B-19B5-4B54-9A08-139DEDA0092C}" type="pres">
      <dgm:prSet presAssocID="{5B88AA74-C303-4CD2-B895-B655BB8B1757}" presName="titleText2" presStyleLbl="fgAcc1" presStyleIdx="3" presStyleCnt="4">
        <dgm:presLayoutVars>
          <dgm:chMax val="0"/>
          <dgm:chPref val="0"/>
        </dgm:presLayoutVars>
      </dgm:prSet>
      <dgm:spPr/>
    </dgm:pt>
    <dgm:pt modelId="{D170F23C-372E-4E27-88B9-627F92988DA5}" type="pres">
      <dgm:prSet presAssocID="{5B88AA74-C303-4CD2-B895-B655BB8B1757}" presName="rootConnector" presStyleLbl="node2" presStyleIdx="0" presStyleCnt="0"/>
      <dgm:spPr/>
    </dgm:pt>
    <dgm:pt modelId="{834DC4EA-47B1-41AA-9261-01335AC422DF}" type="pres">
      <dgm:prSet presAssocID="{5B88AA74-C303-4CD2-B895-B655BB8B1757}" presName="hierChild4" presStyleCnt="0"/>
      <dgm:spPr/>
    </dgm:pt>
    <dgm:pt modelId="{878E3141-19C1-4599-B499-8893A3E00745}" type="pres">
      <dgm:prSet presAssocID="{5B88AA74-C303-4CD2-B895-B655BB8B1757}" presName="hierChild5" presStyleCnt="0"/>
      <dgm:spPr/>
    </dgm:pt>
    <dgm:pt modelId="{4273214A-776B-4C07-A28B-AC46ADE7906C}" type="pres">
      <dgm:prSet presAssocID="{BB19FEEA-313F-4E29-804D-63867FD6351B}" presName="hierChild3" presStyleCnt="0"/>
      <dgm:spPr/>
    </dgm:pt>
  </dgm:ptLst>
  <dgm:cxnLst>
    <dgm:cxn modelId="{07F7DD0A-60A8-4C5A-AAB4-9C66ED020745}" type="presOf" srcId="{B219FE57-F3C9-44C5-9171-DCA9B48BEA8C}" destId="{BB0E9810-35AC-4B83-AC2F-18FD3A49EDAC}" srcOrd="1" destOrd="0" presId="urn:microsoft.com/office/officeart/2008/layout/NameandTitleOrganizationalChart"/>
    <dgm:cxn modelId="{1B5F7319-5884-4846-BB56-8A186D629FE1}" type="presOf" srcId="{BB19FEEA-313F-4E29-804D-63867FD6351B}" destId="{8CB98B43-CCB5-49C9-BD08-891A01406169}" srcOrd="0" destOrd="0" presId="urn:microsoft.com/office/officeart/2008/layout/NameandTitleOrganizationalChart"/>
    <dgm:cxn modelId="{DD27B01B-BE18-456F-B696-267D223C837D}" type="presOf" srcId="{5B88AA74-C303-4CD2-B895-B655BB8B1757}" destId="{4779A01F-C9EE-4A8B-B749-062B56889A6A}" srcOrd="0" destOrd="0" presId="urn:microsoft.com/office/officeart/2008/layout/NameandTitleOrganizationalChart"/>
    <dgm:cxn modelId="{CEB2A225-C1BF-4FFE-BB2B-F430EBAD22AF}" type="presOf" srcId="{BB19FEEA-313F-4E29-804D-63867FD6351B}" destId="{54967E0A-FAA7-4448-A469-0651C4A209FA}" srcOrd="1" destOrd="0" presId="urn:microsoft.com/office/officeart/2008/layout/NameandTitleOrganizationalChart"/>
    <dgm:cxn modelId="{3DD2D42C-F899-4FE5-B5E3-AF5A04D36C39}" type="presOf" srcId="{2724E4FE-C1D0-417A-8418-FDB4FC93C9F4}" destId="{ACB2FA3B-7636-4542-B72F-B07D021A7AF5}" srcOrd="0" destOrd="0" presId="urn:microsoft.com/office/officeart/2008/layout/NameandTitleOrganizationalChart"/>
    <dgm:cxn modelId="{0BCD2B31-938E-4FE9-B205-9A16B280F9A9}" srcId="{BB19FEEA-313F-4E29-804D-63867FD6351B}" destId="{8904815E-8F54-40A4-A9F6-A12728EAC9F5}" srcOrd="0" destOrd="0" parTransId="{B467FA5D-031F-43A0-A663-019CBC103064}" sibTransId="{FCB64F7C-5E68-4CC6-94F5-D9273AA28DAC}"/>
    <dgm:cxn modelId="{C512605F-A786-45FE-AC2B-488D4C9850F9}" type="presOf" srcId="{8904815E-8F54-40A4-A9F6-A12728EAC9F5}" destId="{643C2034-A4FD-432C-ADFC-A55FFC9D4256}" srcOrd="1" destOrd="0" presId="urn:microsoft.com/office/officeart/2008/layout/NameandTitleOrganizationalChart"/>
    <dgm:cxn modelId="{E67DE762-A6A2-4CEF-B2C2-DD690C84DC3C}" srcId="{BB19FEEA-313F-4E29-804D-63867FD6351B}" destId="{B219FE57-F3C9-44C5-9171-DCA9B48BEA8C}" srcOrd="2" destOrd="0" parTransId="{41EBF9B5-B309-4879-9122-B6C0C0D058AE}" sibTransId="{F7BB882A-77AF-4927-9D49-34FFEF1D72B9}"/>
    <dgm:cxn modelId="{627B7F67-E5DC-40A7-9C47-82AA3DCA3C25}" type="presOf" srcId="{DFCD5277-2023-4180-B57E-E469F20C1637}" destId="{233A4EEB-996C-4702-A3BD-34BF577160E2}" srcOrd="0" destOrd="0" presId="urn:microsoft.com/office/officeart/2008/layout/NameandTitleOrganizationalChart"/>
    <dgm:cxn modelId="{9304114C-1F40-4CB1-9203-9E664781F024}" type="presOf" srcId="{FCB64F7C-5E68-4CC6-94F5-D9273AA28DAC}" destId="{DE68CFD5-B150-4C08-9DDD-8A45F1F5980E}" srcOrd="0" destOrd="0" presId="urn:microsoft.com/office/officeart/2008/layout/NameandTitleOrganizationalChart"/>
    <dgm:cxn modelId="{BF23906E-829F-456E-8CD0-474C0DCCB9F7}" type="presOf" srcId="{F7BB882A-77AF-4927-9D49-34FFEF1D72B9}" destId="{61C34D1F-71BC-40CA-93DA-C9EAA4452F40}" srcOrd="0" destOrd="0" presId="urn:microsoft.com/office/officeart/2008/layout/NameandTitleOrganizationalChart"/>
    <dgm:cxn modelId="{0608B74E-41B3-4B6C-B965-33E22BCECBFF}" srcId="{BB19FEEA-313F-4E29-804D-63867FD6351B}" destId="{2724E4FE-C1D0-417A-8418-FDB4FC93C9F4}" srcOrd="1" destOrd="0" parTransId="{D4468E28-E0AE-4219-BD9A-DAD10AD5AD64}" sibTransId="{DFCD5277-2023-4180-B57E-E469F20C1637}"/>
    <dgm:cxn modelId="{12FB7471-BC12-4912-BE94-FBE304483BF4}" type="presOf" srcId="{819DBE90-0A37-4E31-AF3C-A5E640200C65}" destId="{C47F7FF6-1E58-48BA-A637-CE2940315FC6}" srcOrd="0" destOrd="0" presId="urn:microsoft.com/office/officeart/2008/layout/NameandTitleOrganizationalChart"/>
    <dgm:cxn modelId="{186E6873-ECD8-4D4D-BD10-3464E84DEB72}" srcId="{4A463DF5-1A81-49D2-8699-F1B082CCD0E9}" destId="{BB19FEEA-313F-4E29-804D-63867FD6351B}" srcOrd="0" destOrd="0" parTransId="{984B374E-EDB5-4F8C-9F55-CDFAD6EF4D82}" sibTransId="{819DBE90-0A37-4E31-AF3C-A5E640200C65}"/>
    <dgm:cxn modelId="{BE863F76-E64F-45A1-82AD-90D730AECB82}" type="presOf" srcId="{4A463DF5-1A81-49D2-8699-F1B082CCD0E9}" destId="{F1E5E060-4FCD-4F4F-BD20-3EFBE379FA7D}" srcOrd="0" destOrd="0" presId="urn:microsoft.com/office/officeart/2008/layout/NameandTitleOrganizationalChart"/>
    <dgm:cxn modelId="{2B6DB057-993E-40B7-8BA0-202BCBDC509B}" type="presOf" srcId="{5B88AA74-C303-4CD2-B895-B655BB8B1757}" destId="{D170F23C-372E-4E27-88B9-627F92988DA5}" srcOrd="1" destOrd="0" presId="urn:microsoft.com/office/officeart/2008/layout/NameandTitleOrganizationalChart"/>
    <dgm:cxn modelId="{FD81BA86-E557-4F29-B04F-40357F05293F}" type="presOf" srcId="{333CBBD6-2A4B-4000-B551-E39238FE5EA6}" destId="{352C8E14-B00F-4BA9-910D-9B5F825890B4}" srcOrd="0" destOrd="0" presId="urn:microsoft.com/office/officeart/2008/layout/NameandTitleOrganizationalChart"/>
    <dgm:cxn modelId="{0E4D67B0-A83E-448D-A4B8-F2DB3D5C89DA}" srcId="{BB19FEEA-313F-4E29-804D-63867FD6351B}" destId="{5B88AA74-C303-4CD2-B895-B655BB8B1757}" srcOrd="3" destOrd="0" parTransId="{333CBBD6-2A4B-4000-B551-E39238FE5EA6}" sibTransId="{437516CD-36DC-48D0-B098-499C4B7C1650}"/>
    <dgm:cxn modelId="{C32FBFC4-EA8B-4546-B3C9-F7D289F7E63A}" type="presOf" srcId="{2724E4FE-C1D0-417A-8418-FDB4FC93C9F4}" destId="{51BABDFF-C5C5-41B6-AE40-AF873101EF0A}" srcOrd="1" destOrd="0" presId="urn:microsoft.com/office/officeart/2008/layout/NameandTitleOrganizationalChart"/>
    <dgm:cxn modelId="{2F1D43CB-8799-42A8-9BC4-A7CA44DF2B88}" type="presOf" srcId="{B219FE57-F3C9-44C5-9171-DCA9B48BEA8C}" destId="{DC645319-D668-485D-B95A-AB799C1A96AB}" srcOrd="0" destOrd="0" presId="urn:microsoft.com/office/officeart/2008/layout/NameandTitleOrganizationalChart"/>
    <dgm:cxn modelId="{A7141DD4-5986-4851-86C7-9F62F9FE914B}" type="presOf" srcId="{B467FA5D-031F-43A0-A663-019CBC103064}" destId="{63D405FF-9132-432C-8B34-A2A954363C14}" srcOrd="0" destOrd="0" presId="urn:microsoft.com/office/officeart/2008/layout/NameandTitleOrganizationalChart"/>
    <dgm:cxn modelId="{B8D850D7-FDAF-466B-891C-98B2D7583435}" type="presOf" srcId="{D4468E28-E0AE-4219-BD9A-DAD10AD5AD64}" destId="{4D80DBCE-026B-4F53-B944-002E7CF5569D}" srcOrd="0" destOrd="0" presId="urn:microsoft.com/office/officeart/2008/layout/NameandTitleOrganizationalChart"/>
    <dgm:cxn modelId="{098CEDDC-E87C-45BD-B2A5-7D9537A4D0EA}" type="presOf" srcId="{8904815E-8F54-40A4-A9F6-A12728EAC9F5}" destId="{96D9AC27-C4C9-47AD-842D-D60596B41CAD}" srcOrd="0" destOrd="0" presId="urn:microsoft.com/office/officeart/2008/layout/NameandTitleOrganizationalChart"/>
    <dgm:cxn modelId="{B1C081EC-0B26-4370-9318-E1E4D4D631A9}" type="presOf" srcId="{437516CD-36DC-48D0-B098-499C4B7C1650}" destId="{2867419B-19B5-4B54-9A08-139DEDA0092C}" srcOrd="0" destOrd="0" presId="urn:microsoft.com/office/officeart/2008/layout/NameandTitleOrganizationalChart"/>
    <dgm:cxn modelId="{C96ED7EF-762B-4A90-A800-9B7566764177}" type="presOf" srcId="{41EBF9B5-B309-4879-9122-B6C0C0D058AE}" destId="{BEFFECE9-B063-4524-93A9-801206079B2D}" srcOrd="0" destOrd="0" presId="urn:microsoft.com/office/officeart/2008/layout/NameandTitleOrganizationalChart"/>
    <dgm:cxn modelId="{AA315FF8-1DA6-4B84-A7C5-3A86F28814F5}" type="presParOf" srcId="{F1E5E060-4FCD-4F4F-BD20-3EFBE379FA7D}" destId="{389C7642-2572-43C4-B3C3-BF5F91B49C14}" srcOrd="0" destOrd="0" presId="urn:microsoft.com/office/officeart/2008/layout/NameandTitleOrganizationalChart"/>
    <dgm:cxn modelId="{EBD98966-5EAA-4833-9DAE-F13BB8A15CCD}" type="presParOf" srcId="{389C7642-2572-43C4-B3C3-BF5F91B49C14}" destId="{264CE6AC-0D0D-4D53-8C5E-93AD4C709361}" srcOrd="0" destOrd="0" presId="urn:microsoft.com/office/officeart/2008/layout/NameandTitleOrganizationalChart"/>
    <dgm:cxn modelId="{F550B76F-3F42-4AD6-8AB7-BED8C136B33A}" type="presParOf" srcId="{264CE6AC-0D0D-4D53-8C5E-93AD4C709361}" destId="{8CB98B43-CCB5-49C9-BD08-891A01406169}" srcOrd="0" destOrd="0" presId="urn:microsoft.com/office/officeart/2008/layout/NameandTitleOrganizationalChart"/>
    <dgm:cxn modelId="{C75BD04A-AD68-4DF3-AAF8-AE5B230ACAE0}" type="presParOf" srcId="{264CE6AC-0D0D-4D53-8C5E-93AD4C709361}" destId="{C47F7FF6-1E58-48BA-A637-CE2940315FC6}" srcOrd="1" destOrd="0" presId="urn:microsoft.com/office/officeart/2008/layout/NameandTitleOrganizationalChart"/>
    <dgm:cxn modelId="{3D4BFCE2-3E49-4412-B6BD-717BDA3FF2D2}" type="presParOf" srcId="{264CE6AC-0D0D-4D53-8C5E-93AD4C709361}" destId="{54967E0A-FAA7-4448-A469-0651C4A209FA}" srcOrd="2" destOrd="0" presId="urn:microsoft.com/office/officeart/2008/layout/NameandTitleOrganizationalChart"/>
    <dgm:cxn modelId="{CF91C902-49B1-41CB-B970-4B38A0C752B0}" type="presParOf" srcId="{389C7642-2572-43C4-B3C3-BF5F91B49C14}" destId="{BA720FD0-E225-44B5-A1E6-86A3B0E4E8E8}" srcOrd="1" destOrd="0" presId="urn:microsoft.com/office/officeart/2008/layout/NameandTitleOrganizationalChart"/>
    <dgm:cxn modelId="{001F45C5-1CBC-48A2-89D9-EF9F12B58BE1}" type="presParOf" srcId="{BA720FD0-E225-44B5-A1E6-86A3B0E4E8E8}" destId="{63D405FF-9132-432C-8B34-A2A954363C14}" srcOrd="0" destOrd="0" presId="urn:microsoft.com/office/officeart/2008/layout/NameandTitleOrganizationalChart"/>
    <dgm:cxn modelId="{07CE2CB8-C0E0-4D5B-B661-2CFC5693D867}" type="presParOf" srcId="{BA720FD0-E225-44B5-A1E6-86A3B0E4E8E8}" destId="{138C15CE-775A-4910-94F6-C742F3599616}" srcOrd="1" destOrd="0" presId="urn:microsoft.com/office/officeart/2008/layout/NameandTitleOrganizationalChart"/>
    <dgm:cxn modelId="{2294ED46-813C-4CC1-BC20-3BFE208794C5}" type="presParOf" srcId="{138C15CE-775A-4910-94F6-C742F3599616}" destId="{A460159F-6D40-497C-870E-20643AFBD4AD}" srcOrd="0" destOrd="0" presId="urn:microsoft.com/office/officeart/2008/layout/NameandTitleOrganizationalChart"/>
    <dgm:cxn modelId="{900974A8-7BA3-4E9B-A918-51431AE309BE}" type="presParOf" srcId="{A460159F-6D40-497C-870E-20643AFBD4AD}" destId="{96D9AC27-C4C9-47AD-842D-D60596B41CAD}" srcOrd="0" destOrd="0" presId="urn:microsoft.com/office/officeart/2008/layout/NameandTitleOrganizationalChart"/>
    <dgm:cxn modelId="{7A7162DF-D997-4A05-86F5-7A86D0FBD872}" type="presParOf" srcId="{A460159F-6D40-497C-870E-20643AFBD4AD}" destId="{DE68CFD5-B150-4C08-9DDD-8A45F1F5980E}" srcOrd="1" destOrd="0" presId="urn:microsoft.com/office/officeart/2008/layout/NameandTitleOrganizationalChart"/>
    <dgm:cxn modelId="{7CC09D34-5062-45E7-8585-12132B16D3BB}" type="presParOf" srcId="{A460159F-6D40-497C-870E-20643AFBD4AD}" destId="{643C2034-A4FD-432C-ADFC-A55FFC9D4256}" srcOrd="2" destOrd="0" presId="urn:microsoft.com/office/officeart/2008/layout/NameandTitleOrganizationalChart"/>
    <dgm:cxn modelId="{8BD6E6F6-6A08-44B0-AD6A-7AB6938831BD}" type="presParOf" srcId="{138C15CE-775A-4910-94F6-C742F3599616}" destId="{1A1C3168-990E-437B-AFDC-4912731FEC33}" srcOrd="1" destOrd="0" presId="urn:microsoft.com/office/officeart/2008/layout/NameandTitleOrganizationalChart"/>
    <dgm:cxn modelId="{428A17C9-6F2D-445F-9FD2-D2BAF5D380EB}" type="presParOf" srcId="{138C15CE-775A-4910-94F6-C742F3599616}" destId="{48F47DB0-A2A4-4E2D-803F-966E45149DA3}" srcOrd="2" destOrd="0" presId="urn:microsoft.com/office/officeart/2008/layout/NameandTitleOrganizationalChart"/>
    <dgm:cxn modelId="{6286B3F4-BC2F-4BCD-88EF-58F8CE46F246}" type="presParOf" srcId="{BA720FD0-E225-44B5-A1E6-86A3B0E4E8E8}" destId="{4D80DBCE-026B-4F53-B944-002E7CF5569D}" srcOrd="2" destOrd="0" presId="urn:microsoft.com/office/officeart/2008/layout/NameandTitleOrganizationalChart"/>
    <dgm:cxn modelId="{A51B8052-2548-4DE7-A5C3-13A2E3AAF84F}" type="presParOf" srcId="{BA720FD0-E225-44B5-A1E6-86A3B0E4E8E8}" destId="{DFB3E1DD-0303-46CE-A864-39610650DE9F}" srcOrd="3" destOrd="0" presId="urn:microsoft.com/office/officeart/2008/layout/NameandTitleOrganizationalChart"/>
    <dgm:cxn modelId="{90B36D51-2DAC-485B-85F6-C47F37D4DCED}" type="presParOf" srcId="{DFB3E1DD-0303-46CE-A864-39610650DE9F}" destId="{4E1A6C61-1B2A-4464-8C1D-9572180E7F44}" srcOrd="0" destOrd="0" presId="urn:microsoft.com/office/officeart/2008/layout/NameandTitleOrganizationalChart"/>
    <dgm:cxn modelId="{F4B7CB79-1F09-4DFB-9B93-224D56FC9711}" type="presParOf" srcId="{4E1A6C61-1B2A-4464-8C1D-9572180E7F44}" destId="{ACB2FA3B-7636-4542-B72F-B07D021A7AF5}" srcOrd="0" destOrd="0" presId="urn:microsoft.com/office/officeart/2008/layout/NameandTitleOrganizationalChart"/>
    <dgm:cxn modelId="{7A4A2AF2-8D96-49AF-B4C6-CBCFC1BAA73B}" type="presParOf" srcId="{4E1A6C61-1B2A-4464-8C1D-9572180E7F44}" destId="{233A4EEB-996C-4702-A3BD-34BF577160E2}" srcOrd="1" destOrd="0" presId="urn:microsoft.com/office/officeart/2008/layout/NameandTitleOrganizationalChart"/>
    <dgm:cxn modelId="{5A34B7A1-A051-4186-8595-56A53A2A8209}" type="presParOf" srcId="{4E1A6C61-1B2A-4464-8C1D-9572180E7F44}" destId="{51BABDFF-C5C5-41B6-AE40-AF873101EF0A}" srcOrd="2" destOrd="0" presId="urn:microsoft.com/office/officeart/2008/layout/NameandTitleOrganizationalChart"/>
    <dgm:cxn modelId="{9F10E52C-63FD-440C-8D21-0AA3951AFCCD}" type="presParOf" srcId="{DFB3E1DD-0303-46CE-A864-39610650DE9F}" destId="{B2EA3787-284E-4AA9-AFD8-EBD065E06E88}" srcOrd="1" destOrd="0" presId="urn:microsoft.com/office/officeart/2008/layout/NameandTitleOrganizationalChart"/>
    <dgm:cxn modelId="{F9F3AB4E-1FC1-41EB-B163-FE87E27A2E0F}" type="presParOf" srcId="{DFB3E1DD-0303-46CE-A864-39610650DE9F}" destId="{98239981-3153-47B4-8F0A-67B1C5678385}" srcOrd="2" destOrd="0" presId="urn:microsoft.com/office/officeart/2008/layout/NameandTitleOrganizationalChart"/>
    <dgm:cxn modelId="{9405414B-3F27-4645-BCEC-96E65D71AD9C}" type="presParOf" srcId="{BA720FD0-E225-44B5-A1E6-86A3B0E4E8E8}" destId="{BEFFECE9-B063-4524-93A9-801206079B2D}" srcOrd="4" destOrd="0" presId="urn:microsoft.com/office/officeart/2008/layout/NameandTitleOrganizationalChart"/>
    <dgm:cxn modelId="{E8EF1E4F-2032-457A-8B48-29D04F4172B6}" type="presParOf" srcId="{BA720FD0-E225-44B5-A1E6-86A3B0E4E8E8}" destId="{D942CFDB-7F0A-4C5C-A0D1-A66CDD032B01}" srcOrd="5" destOrd="0" presId="urn:microsoft.com/office/officeart/2008/layout/NameandTitleOrganizationalChart"/>
    <dgm:cxn modelId="{3786DA69-EE27-451B-8A5D-284260199CDF}" type="presParOf" srcId="{D942CFDB-7F0A-4C5C-A0D1-A66CDD032B01}" destId="{3BC113F6-E3C4-4210-B839-23417C41DB86}" srcOrd="0" destOrd="0" presId="urn:microsoft.com/office/officeart/2008/layout/NameandTitleOrganizationalChart"/>
    <dgm:cxn modelId="{DC062180-A8F9-4CBC-88C1-D36DC24210C5}" type="presParOf" srcId="{3BC113F6-E3C4-4210-B839-23417C41DB86}" destId="{DC645319-D668-485D-B95A-AB799C1A96AB}" srcOrd="0" destOrd="0" presId="urn:microsoft.com/office/officeart/2008/layout/NameandTitleOrganizationalChart"/>
    <dgm:cxn modelId="{9D04A404-5D53-430A-B47B-0A0791F92300}" type="presParOf" srcId="{3BC113F6-E3C4-4210-B839-23417C41DB86}" destId="{61C34D1F-71BC-40CA-93DA-C9EAA4452F40}" srcOrd="1" destOrd="0" presId="urn:microsoft.com/office/officeart/2008/layout/NameandTitleOrganizationalChart"/>
    <dgm:cxn modelId="{6D82B541-4D54-4610-A283-96ED8E5D5033}" type="presParOf" srcId="{3BC113F6-E3C4-4210-B839-23417C41DB86}" destId="{BB0E9810-35AC-4B83-AC2F-18FD3A49EDAC}" srcOrd="2" destOrd="0" presId="urn:microsoft.com/office/officeart/2008/layout/NameandTitleOrganizationalChart"/>
    <dgm:cxn modelId="{16E16DCA-F83F-40F3-833D-40BF9289DCB9}" type="presParOf" srcId="{D942CFDB-7F0A-4C5C-A0D1-A66CDD032B01}" destId="{F798479D-2375-470D-9CD0-536CB697B93D}" srcOrd="1" destOrd="0" presId="urn:microsoft.com/office/officeart/2008/layout/NameandTitleOrganizationalChart"/>
    <dgm:cxn modelId="{74DAF6D9-CDC0-4B1B-9553-55C10FDD4B36}" type="presParOf" srcId="{D942CFDB-7F0A-4C5C-A0D1-A66CDD032B01}" destId="{554135EF-38B5-4B0A-B93F-01684C713E69}" srcOrd="2" destOrd="0" presId="urn:microsoft.com/office/officeart/2008/layout/NameandTitleOrganizationalChart"/>
    <dgm:cxn modelId="{C45DD72E-D203-407A-B711-CCF6391D6A55}" type="presParOf" srcId="{BA720FD0-E225-44B5-A1E6-86A3B0E4E8E8}" destId="{352C8E14-B00F-4BA9-910D-9B5F825890B4}" srcOrd="6" destOrd="0" presId="urn:microsoft.com/office/officeart/2008/layout/NameandTitleOrganizationalChart"/>
    <dgm:cxn modelId="{4E9745ED-AB62-49A3-8CF5-4EEE06F98F5E}" type="presParOf" srcId="{BA720FD0-E225-44B5-A1E6-86A3B0E4E8E8}" destId="{662A0D4D-2377-4B9F-8ADA-652353D36858}" srcOrd="7" destOrd="0" presId="urn:microsoft.com/office/officeart/2008/layout/NameandTitleOrganizationalChart"/>
    <dgm:cxn modelId="{4A04EE59-D8C3-4221-B24D-5D12759561D8}" type="presParOf" srcId="{662A0D4D-2377-4B9F-8ADA-652353D36858}" destId="{391DD4CF-0DBE-456F-B7A7-9335B4FCDBC8}" srcOrd="0" destOrd="0" presId="urn:microsoft.com/office/officeart/2008/layout/NameandTitleOrganizationalChart"/>
    <dgm:cxn modelId="{31B690DE-FFD4-4DF1-87D3-4FC4E0EA9191}" type="presParOf" srcId="{391DD4CF-0DBE-456F-B7A7-9335B4FCDBC8}" destId="{4779A01F-C9EE-4A8B-B749-062B56889A6A}" srcOrd="0" destOrd="0" presId="urn:microsoft.com/office/officeart/2008/layout/NameandTitleOrganizationalChart"/>
    <dgm:cxn modelId="{59188448-B4F5-4315-9984-18B6C7D98941}" type="presParOf" srcId="{391DD4CF-0DBE-456F-B7A7-9335B4FCDBC8}" destId="{2867419B-19B5-4B54-9A08-139DEDA0092C}" srcOrd="1" destOrd="0" presId="urn:microsoft.com/office/officeart/2008/layout/NameandTitleOrganizationalChart"/>
    <dgm:cxn modelId="{3C1E09B2-2AEE-4E4E-8BEC-5637EE8AFC20}" type="presParOf" srcId="{391DD4CF-0DBE-456F-B7A7-9335B4FCDBC8}" destId="{D170F23C-372E-4E27-88B9-627F92988DA5}" srcOrd="2" destOrd="0" presId="urn:microsoft.com/office/officeart/2008/layout/NameandTitleOrganizationalChart"/>
    <dgm:cxn modelId="{3FBAB472-B1DE-4F92-9C85-F09781402D0A}" type="presParOf" srcId="{662A0D4D-2377-4B9F-8ADA-652353D36858}" destId="{834DC4EA-47B1-41AA-9261-01335AC422DF}" srcOrd="1" destOrd="0" presId="urn:microsoft.com/office/officeart/2008/layout/NameandTitleOrganizationalChart"/>
    <dgm:cxn modelId="{46DD2CE0-B8DC-4EF6-9445-98FCCC54F416}" type="presParOf" srcId="{662A0D4D-2377-4B9F-8ADA-652353D36858}" destId="{878E3141-19C1-4599-B499-8893A3E00745}" srcOrd="2" destOrd="0" presId="urn:microsoft.com/office/officeart/2008/layout/NameandTitleOrganizationalChart"/>
    <dgm:cxn modelId="{6A4F0B87-A9BC-451B-B926-ABA0CC597E70}" type="presParOf" srcId="{389C7642-2572-43C4-B3C3-BF5F91B49C14}" destId="{4273214A-776B-4C07-A28B-AC46ADE7906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4AA63-CCB6-405A-B2C3-770714204C81}">
      <dsp:nvSpPr>
        <dsp:cNvPr id="0" name=""/>
        <dsp:cNvSpPr/>
      </dsp:nvSpPr>
      <dsp:spPr>
        <a:xfrm>
          <a:off x="7891804" y="997320"/>
          <a:ext cx="1401690" cy="3781407"/>
        </a:xfrm>
        <a:prstGeom prst="wedgeRectCallout">
          <a:avLst>
            <a:gd name="adj1" fmla="val 0"/>
            <a:gd name="adj2" fmla="val 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Completed Final Presentation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8069743" y="997320"/>
        <a:ext cx="1223751" cy="3781407"/>
      </dsp:txXfrm>
    </dsp:sp>
    <dsp:sp modelId="{B8B1C85D-783E-4E55-9E7E-5C4F9ECB42F8}">
      <dsp:nvSpPr>
        <dsp:cNvPr id="0" name=""/>
        <dsp:cNvSpPr/>
      </dsp:nvSpPr>
      <dsp:spPr>
        <a:xfrm>
          <a:off x="7908590" y="0"/>
          <a:ext cx="1384904" cy="1001143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6</a:t>
          </a:r>
          <a:br>
            <a:rPr lang="en-US" altLang="zh-CN" sz="1600" kern="1200"/>
          </a:br>
          <a:r>
            <a:rPr lang="en-US" altLang="zh-CN" sz="1600" kern="1200"/>
            <a:t>12/05</a:t>
          </a:r>
          <a:endParaRPr lang="zh-CN" altLang="en-US" sz="1600" kern="1200"/>
        </a:p>
      </dsp:txBody>
      <dsp:txXfrm>
        <a:off x="7908590" y="0"/>
        <a:ext cx="1384904" cy="1001143"/>
      </dsp:txXfrm>
    </dsp:sp>
    <dsp:sp modelId="{55AF922B-CFEA-4680-97D2-C58E7CD401A8}">
      <dsp:nvSpPr>
        <dsp:cNvPr id="0" name=""/>
        <dsp:cNvSpPr/>
      </dsp:nvSpPr>
      <dsp:spPr>
        <a:xfrm>
          <a:off x="6501864" y="997320"/>
          <a:ext cx="1401690" cy="355919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468"/>
            <a:satOff val="-301"/>
            <a:lumOff val="1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Created dynamic visualization (dashboard)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6679803" y="997320"/>
        <a:ext cx="1223751" cy="3559196"/>
      </dsp:txXfrm>
    </dsp:sp>
    <dsp:sp modelId="{72CCDDE5-4980-4961-BCD8-54E79B797BD6}">
      <dsp:nvSpPr>
        <dsp:cNvPr id="0" name=""/>
        <dsp:cNvSpPr/>
      </dsp:nvSpPr>
      <dsp:spPr>
        <a:xfrm>
          <a:off x="6506900" y="107521"/>
          <a:ext cx="1401690" cy="889799"/>
        </a:xfrm>
        <a:prstGeom prst="rect">
          <a:avLst/>
        </a:prstGeom>
        <a:solidFill>
          <a:schemeClr val="accent2">
            <a:shade val="80000"/>
            <a:hueOff val="-1240"/>
            <a:satOff val="741"/>
            <a:lumOff val="37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5</a:t>
          </a:r>
          <a:br>
            <a:rPr lang="en-US" altLang="zh-CN" sz="1600" kern="1200"/>
          </a:br>
          <a:r>
            <a:rPr lang="en-US" altLang="zh-CN" sz="1600" kern="1200"/>
            <a:t>11/27</a:t>
          </a:r>
          <a:endParaRPr lang="zh-CN" altLang="en-US" sz="1600" kern="1200"/>
        </a:p>
      </dsp:txBody>
      <dsp:txXfrm>
        <a:off x="6506900" y="107521"/>
        <a:ext cx="1401690" cy="889799"/>
      </dsp:txXfrm>
    </dsp:sp>
    <dsp:sp modelId="{EC1AE581-B2F3-4100-8552-0622A4298E1C}">
      <dsp:nvSpPr>
        <dsp:cNvPr id="0" name=""/>
        <dsp:cNvSpPr/>
      </dsp:nvSpPr>
      <dsp:spPr>
        <a:xfrm>
          <a:off x="5104370" y="997320"/>
          <a:ext cx="1401690" cy="333650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937"/>
            <a:satOff val="-602"/>
            <a:lumOff val="35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Found the relationship between changes in emissions and economic growth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5282309" y="997320"/>
        <a:ext cx="1223751" cy="3336507"/>
      </dsp:txXfrm>
    </dsp:sp>
    <dsp:sp modelId="{BA0D176D-67E0-4DA4-AE96-E73A20C76368}">
      <dsp:nvSpPr>
        <dsp:cNvPr id="0" name=""/>
        <dsp:cNvSpPr/>
      </dsp:nvSpPr>
      <dsp:spPr>
        <a:xfrm>
          <a:off x="5105209" y="218865"/>
          <a:ext cx="1401690" cy="77845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4</a:t>
          </a:r>
          <a:br>
            <a:rPr lang="en-US" altLang="zh-CN" sz="1600" kern="1200"/>
          </a:br>
          <a:r>
            <a:rPr lang="en-US" altLang="zh-CN" sz="1600" kern="1200"/>
            <a:t>11/18</a:t>
          </a:r>
          <a:endParaRPr lang="zh-CN" altLang="en-US" sz="1600" kern="1200"/>
        </a:p>
      </dsp:txBody>
      <dsp:txXfrm>
        <a:off x="5105209" y="218865"/>
        <a:ext cx="1401690" cy="778454"/>
      </dsp:txXfrm>
    </dsp:sp>
    <dsp:sp modelId="{BBC5647B-261C-4C82-ABE3-FE6A4B115963}">
      <dsp:nvSpPr>
        <dsp:cNvPr id="0" name=""/>
        <dsp:cNvSpPr/>
      </dsp:nvSpPr>
      <dsp:spPr>
        <a:xfrm>
          <a:off x="3702679" y="997320"/>
          <a:ext cx="1401690" cy="311429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1405"/>
            <a:satOff val="-902"/>
            <a:lumOff val="5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Generated an estimate of the </a:t>
          </a:r>
          <a:r>
            <a:rPr lang="en-US" altLang="zh-CN" sz="1400" kern="1200" err="1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OpenWeatherMap</a:t>
          </a: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 data from 2018-2020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3880618" y="997320"/>
        <a:ext cx="1223751" cy="3114297"/>
      </dsp:txXfrm>
    </dsp:sp>
    <dsp:sp modelId="{C7D7C686-3AE4-45BF-9EC1-4FA652560D82}">
      <dsp:nvSpPr>
        <dsp:cNvPr id="0" name=""/>
        <dsp:cNvSpPr/>
      </dsp:nvSpPr>
      <dsp:spPr>
        <a:xfrm>
          <a:off x="3702679" y="333555"/>
          <a:ext cx="1401690" cy="667110"/>
        </a:xfrm>
        <a:prstGeom prst="rect">
          <a:avLst/>
        </a:prstGeom>
        <a:solidFill>
          <a:schemeClr val="accent2">
            <a:shade val="80000"/>
            <a:hueOff val="-3719"/>
            <a:satOff val="2222"/>
            <a:lumOff val="111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3</a:t>
          </a:r>
          <a:br>
            <a:rPr lang="en-US" altLang="zh-CN" sz="1600" kern="1200"/>
          </a:br>
          <a:r>
            <a:rPr lang="en-US" altLang="zh-CN" sz="1600" kern="1200"/>
            <a:t>10/21</a:t>
          </a:r>
          <a:endParaRPr lang="zh-CN" altLang="en-US" sz="1600" kern="1200"/>
        </a:p>
      </dsp:txBody>
      <dsp:txXfrm>
        <a:off x="3702679" y="333555"/>
        <a:ext cx="1401690" cy="667110"/>
      </dsp:txXfrm>
    </dsp:sp>
    <dsp:sp modelId="{8294E6CD-61A4-4F87-B02B-99E1D25AB09E}">
      <dsp:nvSpPr>
        <dsp:cNvPr id="0" name=""/>
        <dsp:cNvSpPr/>
      </dsp:nvSpPr>
      <dsp:spPr>
        <a:xfrm>
          <a:off x="2301827" y="997320"/>
          <a:ext cx="1401690" cy="289160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1874"/>
            <a:satOff val="-1203"/>
            <a:lumOff val="7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Connected to API and created exploration visualization and presented to sponsor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2484803" y="997320"/>
        <a:ext cx="1223751" cy="2891608"/>
      </dsp:txXfrm>
    </dsp:sp>
    <dsp:sp modelId="{C7A08477-4DAB-432B-8739-8C491F204C81}">
      <dsp:nvSpPr>
        <dsp:cNvPr id="0" name=""/>
        <dsp:cNvSpPr/>
      </dsp:nvSpPr>
      <dsp:spPr>
        <a:xfrm>
          <a:off x="2301827" y="441076"/>
          <a:ext cx="1401690" cy="556243"/>
        </a:xfrm>
        <a:prstGeom prst="rect">
          <a:avLst/>
        </a:prstGeom>
        <a:solidFill>
          <a:schemeClr val="accent2">
            <a:shade val="80000"/>
            <a:hueOff val="-4959"/>
            <a:satOff val="2963"/>
            <a:lumOff val="148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2</a:t>
          </a:r>
          <a:br>
            <a:rPr lang="en-US" altLang="zh-CN" sz="1600" kern="1200"/>
          </a:br>
          <a:r>
            <a:rPr lang="en-US" altLang="zh-CN" sz="1600" kern="1200"/>
            <a:t>10/07</a:t>
          </a:r>
          <a:endParaRPr lang="zh-CN" altLang="en-US" sz="1600" kern="1200"/>
        </a:p>
      </dsp:txBody>
      <dsp:txXfrm>
        <a:off x="2301827" y="441076"/>
        <a:ext cx="1401690" cy="556243"/>
      </dsp:txXfrm>
    </dsp:sp>
    <dsp:sp modelId="{5EA11AA9-5276-4B75-AAC5-C5FB76B51303}">
      <dsp:nvSpPr>
        <dsp:cNvPr id="0" name=""/>
        <dsp:cNvSpPr/>
      </dsp:nvSpPr>
      <dsp:spPr>
        <a:xfrm>
          <a:off x="900137" y="997320"/>
          <a:ext cx="1401690" cy="266939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2342"/>
            <a:satOff val="-1504"/>
            <a:lumOff val="88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Created Project Charter and presented to sponsor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1078076" y="997320"/>
        <a:ext cx="1223751" cy="2669397"/>
      </dsp:txXfrm>
    </dsp:sp>
    <dsp:sp modelId="{19748EAB-6A26-41B2-B4F0-B4B56ECB3472}">
      <dsp:nvSpPr>
        <dsp:cNvPr id="0" name=""/>
        <dsp:cNvSpPr/>
      </dsp:nvSpPr>
      <dsp:spPr>
        <a:xfrm>
          <a:off x="900137" y="552420"/>
          <a:ext cx="1401690" cy="444899"/>
        </a:xfrm>
        <a:prstGeom prst="rect">
          <a:avLst/>
        </a:prstGeom>
        <a:solidFill>
          <a:schemeClr val="accent2">
            <a:shade val="80000"/>
            <a:hueOff val="-6199"/>
            <a:satOff val="3704"/>
            <a:lumOff val="185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1</a:t>
          </a:r>
          <a:br>
            <a:rPr lang="en-US" altLang="zh-CN" sz="1600" kern="1200"/>
          </a:br>
          <a:r>
            <a:rPr lang="en-US" altLang="zh-CN" sz="1600" kern="1200"/>
            <a:t>10/02</a:t>
          </a:r>
          <a:endParaRPr lang="zh-CN" altLang="en-US" sz="1600" kern="1200"/>
        </a:p>
      </dsp:txBody>
      <dsp:txXfrm>
        <a:off x="900137" y="552420"/>
        <a:ext cx="1401690" cy="444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4AA63-CCB6-405A-B2C3-770714204C81}">
      <dsp:nvSpPr>
        <dsp:cNvPr id="0" name=""/>
        <dsp:cNvSpPr/>
      </dsp:nvSpPr>
      <dsp:spPr>
        <a:xfrm>
          <a:off x="7891804" y="997320"/>
          <a:ext cx="1401690" cy="3781407"/>
        </a:xfrm>
        <a:prstGeom prst="wedgeRectCallout">
          <a:avLst>
            <a:gd name="adj1" fmla="val 0"/>
            <a:gd name="adj2" fmla="val 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Completed Final Presentation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8069743" y="997320"/>
        <a:ext cx="1223751" cy="3781407"/>
      </dsp:txXfrm>
    </dsp:sp>
    <dsp:sp modelId="{B8B1C85D-783E-4E55-9E7E-5C4F9ECB42F8}">
      <dsp:nvSpPr>
        <dsp:cNvPr id="0" name=""/>
        <dsp:cNvSpPr/>
      </dsp:nvSpPr>
      <dsp:spPr>
        <a:xfrm>
          <a:off x="7908590" y="0"/>
          <a:ext cx="1384904" cy="1001143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6</a:t>
          </a:r>
          <a:br>
            <a:rPr lang="en-US" altLang="zh-CN" sz="1600" kern="1200"/>
          </a:br>
          <a:r>
            <a:rPr lang="en-US" altLang="zh-CN" sz="1600" kern="1200"/>
            <a:t>12/05</a:t>
          </a:r>
          <a:endParaRPr lang="zh-CN" altLang="en-US" sz="1600" kern="1200"/>
        </a:p>
      </dsp:txBody>
      <dsp:txXfrm>
        <a:off x="7908590" y="0"/>
        <a:ext cx="1384904" cy="1001143"/>
      </dsp:txXfrm>
    </dsp:sp>
    <dsp:sp modelId="{55AF922B-CFEA-4680-97D2-C58E7CD401A8}">
      <dsp:nvSpPr>
        <dsp:cNvPr id="0" name=""/>
        <dsp:cNvSpPr/>
      </dsp:nvSpPr>
      <dsp:spPr>
        <a:xfrm>
          <a:off x="6501864" y="997320"/>
          <a:ext cx="1401690" cy="355919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468"/>
            <a:satOff val="-301"/>
            <a:lumOff val="1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Created dynamic visualization (dashboard)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6679803" y="997320"/>
        <a:ext cx="1223751" cy="3559196"/>
      </dsp:txXfrm>
    </dsp:sp>
    <dsp:sp modelId="{72CCDDE5-4980-4961-BCD8-54E79B797BD6}">
      <dsp:nvSpPr>
        <dsp:cNvPr id="0" name=""/>
        <dsp:cNvSpPr/>
      </dsp:nvSpPr>
      <dsp:spPr>
        <a:xfrm>
          <a:off x="6506900" y="107521"/>
          <a:ext cx="1401690" cy="889799"/>
        </a:xfrm>
        <a:prstGeom prst="rect">
          <a:avLst/>
        </a:prstGeom>
        <a:solidFill>
          <a:schemeClr val="accent2">
            <a:shade val="80000"/>
            <a:hueOff val="-1240"/>
            <a:satOff val="741"/>
            <a:lumOff val="37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5</a:t>
          </a:r>
          <a:br>
            <a:rPr lang="en-US" altLang="zh-CN" sz="1600" kern="1200"/>
          </a:br>
          <a:r>
            <a:rPr lang="en-US" altLang="zh-CN" sz="1600" kern="1200"/>
            <a:t>11/27</a:t>
          </a:r>
          <a:endParaRPr lang="zh-CN" altLang="en-US" sz="1600" kern="1200"/>
        </a:p>
      </dsp:txBody>
      <dsp:txXfrm>
        <a:off x="6506900" y="107521"/>
        <a:ext cx="1401690" cy="889799"/>
      </dsp:txXfrm>
    </dsp:sp>
    <dsp:sp modelId="{EC1AE581-B2F3-4100-8552-0622A4298E1C}">
      <dsp:nvSpPr>
        <dsp:cNvPr id="0" name=""/>
        <dsp:cNvSpPr/>
      </dsp:nvSpPr>
      <dsp:spPr>
        <a:xfrm>
          <a:off x="5104370" y="997320"/>
          <a:ext cx="1401690" cy="333650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937"/>
            <a:satOff val="-602"/>
            <a:lumOff val="35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Found the relationship between changes in emissions and economic growth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5282309" y="997320"/>
        <a:ext cx="1223751" cy="3336507"/>
      </dsp:txXfrm>
    </dsp:sp>
    <dsp:sp modelId="{BA0D176D-67E0-4DA4-AE96-E73A20C76368}">
      <dsp:nvSpPr>
        <dsp:cNvPr id="0" name=""/>
        <dsp:cNvSpPr/>
      </dsp:nvSpPr>
      <dsp:spPr>
        <a:xfrm>
          <a:off x="5105209" y="218865"/>
          <a:ext cx="1401690" cy="77845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4</a:t>
          </a:r>
          <a:br>
            <a:rPr lang="en-US" altLang="zh-CN" sz="1600" kern="1200"/>
          </a:br>
          <a:r>
            <a:rPr lang="en-US" altLang="zh-CN" sz="1600" kern="1200"/>
            <a:t>11/18</a:t>
          </a:r>
          <a:endParaRPr lang="zh-CN" altLang="en-US" sz="1600" kern="1200"/>
        </a:p>
      </dsp:txBody>
      <dsp:txXfrm>
        <a:off x="5105209" y="218865"/>
        <a:ext cx="1401690" cy="778454"/>
      </dsp:txXfrm>
    </dsp:sp>
    <dsp:sp modelId="{BBC5647B-261C-4C82-ABE3-FE6A4B115963}">
      <dsp:nvSpPr>
        <dsp:cNvPr id="0" name=""/>
        <dsp:cNvSpPr/>
      </dsp:nvSpPr>
      <dsp:spPr>
        <a:xfrm>
          <a:off x="3702679" y="997320"/>
          <a:ext cx="1401690" cy="311429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1405"/>
            <a:satOff val="-902"/>
            <a:lumOff val="5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Generated an estimate of the </a:t>
          </a:r>
          <a:r>
            <a:rPr lang="en-US" altLang="zh-CN" sz="1400" kern="1200" err="1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OpenWeatherMap</a:t>
          </a: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 data from 2018-2020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3880618" y="997320"/>
        <a:ext cx="1223751" cy="3114297"/>
      </dsp:txXfrm>
    </dsp:sp>
    <dsp:sp modelId="{C7D7C686-3AE4-45BF-9EC1-4FA652560D82}">
      <dsp:nvSpPr>
        <dsp:cNvPr id="0" name=""/>
        <dsp:cNvSpPr/>
      </dsp:nvSpPr>
      <dsp:spPr>
        <a:xfrm>
          <a:off x="3702679" y="333555"/>
          <a:ext cx="1401690" cy="667110"/>
        </a:xfrm>
        <a:prstGeom prst="rect">
          <a:avLst/>
        </a:prstGeom>
        <a:solidFill>
          <a:schemeClr val="accent2">
            <a:shade val="80000"/>
            <a:hueOff val="-3719"/>
            <a:satOff val="2222"/>
            <a:lumOff val="111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3</a:t>
          </a:r>
          <a:br>
            <a:rPr lang="en-US" altLang="zh-CN" sz="1600" kern="1200"/>
          </a:br>
          <a:r>
            <a:rPr lang="en-US" altLang="zh-CN" sz="1600" kern="1200"/>
            <a:t>10/21</a:t>
          </a:r>
          <a:endParaRPr lang="zh-CN" altLang="en-US" sz="1600" kern="1200"/>
        </a:p>
      </dsp:txBody>
      <dsp:txXfrm>
        <a:off x="3702679" y="333555"/>
        <a:ext cx="1401690" cy="667110"/>
      </dsp:txXfrm>
    </dsp:sp>
    <dsp:sp modelId="{8294E6CD-61A4-4F87-B02B-99E1D25AB09E}">
      <dsp:nvSpPr>
        <dsp:cNvPr id="0" name=""/>
        <dsp:cNvSpPr/>
      </dsp:nvSpPr>
      <dsp:spPr>
        <a:xfrm>
          <a:off x="2301827" y="997320"/>
          <a:ext cx="1401690" cy="2891608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1874"/>
            <a:satOff val="-1203"/>
            <a:lumOff val="7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Connected to API and created exploration visualization and presented to sponsor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2484803" y="997320"/>
        <a:ext cx="1223751" cy="2891608"/>
      </dsp:txXfrm>
    </dsp:sp>
    <dsp:sp modelId="{C7A08477-4DAB-432B-8739-8C491F204C81}">
      <dsp:nvSpPr>
        <dsp:cNvPr id="0" name=""/>
        <dsp:cNvSpPr/>
      </dsp:nvSpPr>
      <dsp:spPr>
        <a:xfrm>
          <a:off x="2301827" y="441076"/>
          <a:ext cx="1401690" cy="556243"/>
        </a:xfrm>
        <a:prstGeom prst="rect">
          <a:avLst/>
        </a:prstGeom>
        <a:solidFill>
          <a:schemeClr val="accent2">
            <a:shade val="80000"/>
            <a:hueOff val="-4959"/>
            <a:satOff val="2963"/>
            <a:lumOff val="148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2</a:t>
          </a:r>
          <a:br>
            <a:rPr lang="en-US" altLang="zh-CN" sz="1600" kern="1200"/>
          </a:br>
          <a:r>
            <a:rPr lang="en-US" altLang="zh-CN" sz="1600" kern="1200"/>
            <a:t>10/07</a:t>
          </a:r>
          <a:endParaRPr lang="zh-CN" altLang="en-US" sz="1600" kern="1200"/>
        </a:p>
      </dsp:txBody>
      <dsp:txXfrm>
        <a:off x="2301827" y="441076"/>
        <a:ext cx="1401690" cy="556243"/>
      </dsp:txXfrm>
    </dsp:sp>
    <dsp:sp modelId="{5EA11AA9-5276-4B75-AAC5-C5FB76B51303}">
      <dsp:nvSpPr>
        <dsp:cNvPr id="0" name=""/>
        <dsp:cNvSpPr/>
      </dsp:nvSpPr>
      <dsp:spPr>
        <a:xfrm>
          <a:off x="900137" y="997320"/>
          <a:ext cx="1401690" cy="266939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2">
            <a:tint val="50000"/>
            <a:hueOff val="-2342"/>
            <a:satOff val="-1504"/>
            <a:lumOff val="88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  <a:latin typeface="Adobe Devanagari" panose="02040503050201020203" pitchFamily="18" charset="0"/>
              <a:cs typeface="Adobe Devanagari" panose="02040503050201020203" pitchFamily="18" charset="0"/>
            </a:rPr>
            <a:t>Created Project Charter and presented to sponsor</a:t>
          </a:r>
          <a:endParaRPr lang="zh-CN" altLang="en-US" sz="1400" kern="1200">
            <a:solidFill>
              <a:srgbClr val="666464"/>
            </a:solidFill>
            <a:latin typeface="Adobe Devanagari" panose="02040503050201020203" pitchFamily="18" charset="0"/>
            <a:cs typeface="Adobe Devanagari" panose="02040503050201020203" pitchFamily="18" charset="0"/>
          </a:endParaRPr>
        </a:p>
      </dsp:txBody>
      <dsp:txXfrm>
        <a:off x="1078076" y="997320"/>
        <a:ext cx="1223751" cy="2669397"/>
      </dsp:txXfrm>
    </dsp:sp>
    <dsp:sp modelId="{19748EAB-6A26-41B2-B4F0-B4B56ECB3472}">
      <dsp:nvSpPr>
        <dsp:cNvPr id="0" name=""/>
        <dsp:cNvSpPr/>
      </dsp:nvSpPr>
      <dsp:spPr>
        <a:xfrm>
          <a:off x="900137" y="552420"/>
          <a:ext cx="1401690" cy="444899"/>
        </a:xfrm>
        <a:prstGeom prst="rect">
          <a:avLst/>
        </a:prstGeom>
        <a:solidFill>
          <a:schemeClr val="accent2">
            <a:shade val="80000"/>
            <a:hueOff val="-6199"/>
            <a:satOff val="3704"/>
            <a:lumOff val="185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/>
            <a:t>Milestone 1</a:t>
          </a:r>
          <a:br>
            <a:rPr lang="en-US" altLang="zh-CN" sz="1600" kern="1200"/>
          </a:br>
          <a:r>
            <a:rPr lang="en-US" altLang="zh-CN" sz="1600" kern="1200"/>
            <a:t>10/02</a:t>
          </a:r>
          <a:endParaRPr lang="zh-CN" altLang="en-US" sz="1600" kern="1200"/>
        </a:p>
      </dsp:txBody>
      <dsp:txXfrm>
        <a:off x="900137" y="552420"/>
        <a:ext cx="1401690" cy="4448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E6937-07AF-4484-BBBE-8DE8C79FDD8F}">
      <dsp:nvSpPr>
        <dsp:cNvPr id="0" name=""/>
        <dsp:cNvSpPr/>
      </dsp:nvSpPr>
      <dsp:spPr>
        <a:xfrm>
          <a:off x="3073766" y="1562662"/>
          <a:ext cx="91440" cy="2909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0947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D15CB-A8FE-4938-9171-99207D691BCD}">
      <dsp:nvSpPr>
        <dsp:cNvPr id="0" name=""/>
        <dsp:cNvSpPr/>
      </dsp:nvSpPr>
      <dsp:spPr>
        <a:xfrm>
          <a:off x="2202459" y="636463"/>
          <a:ext cx="917027" cy="290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272"/>
              </a:lnTo>
              <a:lnTo>
                <a:pt x="917027" y="198272"/>
              </a:lnTo>
              <a:lnTo>
                <a:pt x="917027" y="29094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378A9-04B9-42BE-BCA0-3CE27AF607EC}">
      <dsp:nvSpPr>
        <dsp:cNvPr id="0" name=""/>
        <dsp:cNvSpPr/>
      </dsp:nvSpPr>
      <dsp:spPr>
        <a:xfrm>
          <a:off x="1285431" y="1562662"/>
          <a:ext cx="611351" cy="290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272"/>
              </a:lnTo>
              <a:lnTo>
                <a:pt x="611351" y="198272"/>
              </a:lnTo>
              <a:lnTo>
                <a:pt x="611351" y="290947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FDA31-886D-45DC-ADD1-B791016709C3}">
      <dsp:nvSpPr>
        <dsp:cNvPr id="0" name=""/>
        <dsp:cNvSpPr/>
      </dsp:nvSpPr>
      <dsp:spPr>
        <a:xfrm>
          <a:off x="674079" y="1562662"/>
          <a:ext cx="611351" cy="290947"/>
        </a:xfrm>
        <a:custGeom>
          <a:avLst/>
          <a:gdLst/>
          <a:ahLst/>
          <a:cxnLst/>
          <a:rect l="0" t="0" r="0" b="0"/>
          <a:pathLst>
            <a:path>
              <a:moveTo>
                <a:pt x="611351" y="0"/>
              </a:moveTo>
              <a:lnTo>
                <a:pt x="611351" y="198272"/>
              </a:lnTo>
              <a:lnTo>
                <a:pt x="0" y="198272"/>
              </a:lnTo>
              <a:lnTo>
                <a:pt x="0" y="290947"/>
              </a:lnTo>
            </a:path>
          </a:pathLst>
        </a:custGeom>
        <a:noFill/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70F8B-589E-45BE-BE83-3A6B055B627A}">
      <dsp:nvSpPr>
        <dsp:cNvPr id="0" name=""/>
        <dsp:cNvSpPr/>
      </dsp:nvSpPr>
      <dsp:spPr>
        <a:xfrm>
          <a:off x="1285431" y="636463"/>
          <a:ext cx="917027" cy="290947"/>
        </a:xfrm>
        <a:custGeom>
          <a:avLst/>
          <a:gdLst/>
          <a:ahLst/>
          <a:cxnLst/>
          <a:rect l="0" t="0" r="0" b="0"/>
          <a:pathLst>
            <a:path>
              <a:moveTo>
                <a:pt x="917027" y="0"/>
              </a:moveTo>
              <a:lnTo>
                <a:pt x="917027" y="198272"/>
              </a:lnTo>
              <a:lnTo>
                <a:pt x="0" y="198272"/>
              </a:lnTo>
              <a:lnTo>
                <a:pt x="0" y="29094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58D65-9DAA-4420-8C21-37F563AC5C2F}">
      <dsp:nvSpPr>
        <dsp:cNvPr id="0" name=""/>
        <dsp:cNvSpPr/>
      </dsp:nvSpPr>
      <dsp:spPr>
        <a:xfrm>
          <a:off x="1702261" y="1213"/>
          <a:ext cx="1000394" cy="635250"/>
        </a:xfrm>
        <a:prstGeom prst="roundRect">
          <a:avLst>
            <a:gd name="adj" fmla="val 10000"/>
          </a:avLst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2E212-9226-44EB-8D3D-42AE8CA2C08C}">
      <dsp:nvSpPr>
        <dsp:cNvPr id="0" name=""/>
        <dsp:cNvSpPr/>
      </dsp:nvSpPr>
      <dsp:spPr>
        <a:xfrm>
          <a:off x="1813416" y="106810"/>
          <a:ext cx="1000394" cy="635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>
              <a:solidFill>
                <a:srgbClr val="666464"/>
              </a:solidFill>
            </a:rPr>
            <a:t>City</a:t>
          </a:r>
          <a:endParaRPr lang="zh-CN" altLang="en-US" sz="2800" kern="1200">
            <a:solidFill>
              <a:srgbClr val="666464"/>
            </a:solidFill>
          </a:endParaRPr>
        </a:p>
      </dsp:txBody>
      <dsp:txXfrm>
        <a:off x="1832022" y="125416"/>
        <a:ext cx="963182" cy="598038"/>
      </dsp:txXfrm>
    </dsp:sp>
    <dsp:sp modelId="{9E0E3796-B791-45C4-AC7D-FD50F49256A4}">
      <dsp:nvSpPr>
        <dsp:cNvPr id="0" name=""/>
        <dsp:cNvSpPr/>
      </dsp:nvSpPr>
      <dsp:spPr>
        <a:xfrm>
          <a:off x="785234" y="927411"/>
          <a:ext cx="1000394" cy="63525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0F125-93EF-44D9-B0DF-F003FA1E55C4}">
      <dsp:nvSpPr>
        <dsp:cNvPr id="0" name=""/>
        <dsp:cNvSpPr/>
      </dsp:nvSpPr>
      <dsp:spPr>
        <a:xfrm>
          <a:off x="896388" y="1033008"/>
          <a:ext cx="1000394" cy="635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</a:rPr>
            <a:t>Station 1</a:t>
          </a:r>
          <a:endParaRPr lang="zh-CN" altLang="en-US" sz="1400" kern="1200">
            <a:solidFill>
              <a:srgbClr val="666464"/>
            </a:solidFill>
          </a:endParaRPr>
        </a:p>
      </dsp:txBody>
      <dsp:txXfrm>
        <a:off x="914994" y="1051614"/>
        <a:ext cx="963182" cy="598038"/>
      </dsp:txXfrm>
    </dsp:sp>
    <dsp:sp modelId="{836835AA-9F95-4D19-B301-F9207E77262B}">
      <dsp:nvSpPr>
        <dsp:cNvPr id="0" name=""/>
        <dsp:cNvSpPr/>
      </dsp:nvSpPr>
      <dsp:spPr>
        <a:xfrm>
          <a:off x="173882" y="1853609"/>
          <a:ext cx="1000394" cy="635250"/>
        </a:xfrm>
        <a:prstGeom prst="roundRect">
          <a:avLst>
            <a:gd name="adj" fmla="val 10000"/>
          </a:avLst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6CC0-E295-40C6-8638-92ADCA6DC47F}">
      <dsp:nvSpPr>
        <dsp:cNvPr id="0" name=""/>
        <dsp:cNvSpPr/>
      </dsp:nvSpPr>
      <dsp:spPr>
        <a:xfrm>
          <a:off x="285037" y="1959207"/>
          <a:ext cx="1000394" cy="635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>
              <a:solidFill>
                <a:srgbClr val="666464"/>
              </a:solidFill>
            </a:rPr>
            <a:t>File 1</a:t>
          </a:r>
          <a:endParaRPr lang="zh-CN" altLang="en-US" sz="1800" kern="1200">
            <a:solidFill>
              <a:srgbClr val="666464"/>
            </a:solidFill>
          </a:endParaRPr>
        </a:p>
      </dsp:txBody>
      <dsp:txXfrm>
        <a:off x="303643" y="1977813"/>
        <a:ext cx="963182" cy="598038"/>
      </dsp:txXfrm>
    </dsp:sp>
    <dsp:sp modelId="{6C7ECD47-331D-4C77-B9F1-3B35D72438A1}">
      <dsp:nvSpPr>
        <dsp:cNvPr id="0" name=""/>
        <dsp:cNvSpPr/>
      </dsp:nvSpPr>
      <dsp:spPr>
        <a:xfrm>
          <a:off x="1396586" y="1853609"/>
          <a:ext cx="1000394" cy="635250"/>
        </a:xfrm>
        <a:prstGeom prst="roundRect">
          <a:avLst>
            <a:gd name="adj" fmla="val 10000"/>
          </a:avLst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DE62F-F3B4-4CBB-9E69-6E8FE94D2D98}">
      <dsp:nvSpPr>
        <dsp:cNvPr id="0" name=""/>
        <dsp:cNvSpPr/>
      </dsp:nvSpPr>
      <dsp:spPr>
        <a:xfrm>
          <a:off x="1507740" y="1959207"/>
          <a:ext cx="1000394" cy="635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>
              <a:solidFill>
                <a:srgbClr val="666464"/>
              </a:solidFill>
            </a:rPr>
            <a:t>File 2</a:t>
          </a:r>
          <a:endParaRPr lang="zh-CN" altLang="en-US" sz="1800" kern="1200">
            <a:solidFill>
              <a:srgbClr val="666464"/>
            </a:solidFill>
          </a:endParaRPr>
        </a:p>
      </dsp:txBody>
      <dsp:txXfrm>
        <a:off x="1526346" y="1977813"/>
        <a:ext cx="963182" cy="598038"/>
      </dsp:txXfrm>
    </dsp:sp>
    <dsp:sp modelId="{A66528EF-7850-4D1C-A59A-333B156A03B8}">
      <dsp:nvSpPr>
        <dsp:cNvPr id="0" name=""/>
        <dsp:cNvSpPr/>
      </dsp:nvSpPr>
      <dsp:spPr>
        <a:xfrm>
          <a:off x="2619289" y="927411"/>
          <a:ext cx="1000394" cy="63525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659BE-40A2-4D9C-8976-82B85AB3B65F}">
      <dsp:nvSpPr>
        <dsp:cNvPr id="0" name=""/>
        <dsp:cNvSpPr/>
      </dsp:nvSpPr>
      <dsp:spPr>
        <a:xfrm>
          <a:off x="2730444" y="1033008"/>
          <a:ext cx="1000394" cy="635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solidFill>
                <a:srgbClr val="666464"/>
              </a:solidFill>
            </a:rPr>
            <a:t>Station 2</a:t>
          </a:r>
          <a:endParaRPr lang="zh-CN" altLang="en-US" sz="1400" kern="1200">
            <a:solidFill>
              <a:srgbClr val="666464"/>
            </a:solidFill>
          </a:endParaRPr>
        </a:p>
      </dsp:txBody>
      <dsp:txXfrm>
        <a:off x="2749050" y="1051614"/>
        <a:ext cx="963182" cy="598038"/>
      </dsp:txXfrm>
    </dsp:sp>
    <dsp:sp modelId="{9007F7D1-9976-4327-B069-C9BBF59A6A07}">
      <dsp:nvSpPr>
        <dsp:cNvPr id="0" name=""/>
        <dsp:cNvSpPr/>
      </dsp:nvSpPr>
      <dsp:spPr>
        <a:xfrm>
          <a:off x="2619289" y="1853609"/>
          <a:ext cx="1000394" cy="635250"/>
        </a:xfrm>
        <a:prstGeom prst="roundRect">
          <a:avLst>
            <a:gd name="adj" fmla="val 10000"/>
          </a:avLst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230D9-36B0-42E1-ABAD-549A4D3263A0}">
      <dsp:nvSpPr>
        <dsp:cNvPr id="0" name=""/>
        <dsp:cNvSpPr/>
      </dsp:nvSpPr>
      <dsp:spPr>
        <a:xfrm>
          <a:off x="2730444" y="1959207"/>
          <a:ext cx="1000394" cy="635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>
              <a:solidFill>
                <a:srgbClr val="666464"/>
              </a:solidFill>
            </a:rPr>
            <a:t>File 1</a:t>
          </a:r>
          <a:endParaRPr lang="zh-CN" altLang="en-US" sz="1800" kern="1200">
            <a:solidFill>
              <a:srgbClr val="666464"/>
            </a:solidFill>
          </a:endParaRPr>
        </a:p>
      </dsp:txBody>
      <dsp:txXfrm>
        <a:off x="2749050" y="1977813"/>
        <a:ext cx="963182" cy="5980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72370-DD0F-4B1F-A58C-BA5D300CBA04}">
      <dsp:nvSpPr>
        <dsp:cNvPr id="0" name=""/>
        <dsp:cNvSpPr/>
      </dsp:nvSpPr>
      <dsp:spPr>
        <a:xfrm>
          <a:off x="2724532" y="1143445"/>
          <a:ext cx="195061" cy="637256"/>
        </a:xfrm>
        <a:custGeom>
          <a:avLst/>
          <a:gdLst/>
          <a:ahLst/>
          <a:cxnLst/>
          <a:rect l="0" t="0" r="0" b="0"/>
          <a:pathLst>
            <a:path>
              <a:moveTo>
                <a:pt x="195061" y="0"/>
              </a:moveTo>
              <a:lnTo>
                <a:pt x="195061" y="637256"/>
              </a:lnTo>
              <a:lnTo>
                <a:pt x="0" y="63725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FECE9-B063-4524-93A9-801206079B2D}">
      <dsp:nvSpPr>
        <dsp:cNvPr id="0" name=""/>
        <dsp:cNvSpPr/>
      </dsp:nvSpPr>
      <dsp:spPr>
        <a:xfrm>
          <a:off x="2919594" y="1143445"/>
          <a:ext cx="1532107" cy="1274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6549"/>
              </a:lnTo>
              <a:lnTo>
                <a:pt x="1532107" y="1136549"/>
              </a:lnTo>
              <a:lnTo>
                <a:pt x="1532107" y="127451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80DBCE-026B-4F53-B944-002E7CF5569D}">
      <dsp:nvSpPr>
        <dsp:cNvPr id="0" name=""/>
        <dsp:cNvSpPr/>
      </dsp:nvSpPr>
      <dsp:spPr>
        <a:xfrm>
          <a:off x="2873874" y="1143445"/>
          <a:ext cx="91440" cy="12745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7451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405FF-9132-432C-8B34-A2A954363C14}">
      <dsp:nvSpPr>
        <dsp:cNvPr id="0" name=""/>
        <dsp:cNvSpPr/>
      </dsp:nvSpPr>
      <dsp:spPr>
        <a:xfrm>
          <a:off x="1387486" y="3009226"/>
          <a:ext cx="766053" cy="341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659"/>
              </a:lnTo>
              <a:lnTo>
                <a:pt x="766053" y="203659"/>
              </a:lnTo>
              <a:lnTo>
                <a:pt x="766053" y="34162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DC4B8-EC91-4CBF-B885-35A7C7D3EB0D}">
      <dsp:nvSpPr>
        <dsp:cNvPr id="0" name=""/>
        <dsp:cNvSpPr/>
      </dsp:nvSpPr>
      <dsp:spPr>
        <a:xfrm>
          <a:off x="621433" y="3009226"/>
          <a:ext cx="766053" cy="341621"/>
        </a:xfrm>
        <a:custGeom>
          <a:avLst/>
          <a:gdLst/>
          <a:ahLst/>
          <a:cxnLst/>
          <a:rect l="0" t="0" r="0" b="0"/>
          <a:pathLst>
            <a:path>
              <a:moveTo>
                <a:pt x="766053" y="0"/>
              </a:moveTo>
              <a:lnTo>
                <a:pt x="766053" y="203659"/>
              </a:lnTo>
              <a:lnTo>
                <a:pt x="0" y="203659"/>
              </a:lnTo>
              <a:lnTo>
                <a:pt x="0" y="34162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DBFF4-7203-4274-B4C4-850FCE98E421}">
      <dsp:nvSpPr>
        <dsp:cNvPr id="0" name=""/>
        <dsp:cNvSpPr/>
      </dsp:nvSpPr>
      <dsp:spPr>
        <a:xfrm>
          <a:off x="1387486" y="1143445"/>
          <a:ext cx="1532107" cy="1274512"/>
        </a:xfrm>
        <a:custGeom>
          <a:avLst/>
          <a:gdLst/>
          <a:ahLst/>
          <a:cxnLst/>
          <a:rect l="0" t="0" r="0" b="0"/>
          <a:pathLst>
            <a:path>
              <a:moveTo>
                <a:pt x="1532107" y="0"/>
              </a:moveTo>
              <a:lnTo>
                <a:pt x="1532107" y="1136549"/>
              </a:lnTo>
              <a:lnTo>
                <a:pt x="0" y="1136549"/>
              </a:lnTo>
              <a:lnTo>
                <a:pt x="0" y="127451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98B43-CCB5-49C9-BD08-891A01406169}">
      <dsp:nvSpPr>
        <dsp:cNvPr id="0" name=""/>
        <dsp:cNvSpPr/>
      </dsp:nvSpPr>
      <dsp:spPr>
        <a:xfrm>
          <a:off x="2348602" y="552176"/>
          <a:ext cx="1141983" cy="59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834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City</a:t>
          </a:r>
          <a:endParaRPr lang="zh-CN" altLang="en-US" sz="2000" kern="1200"/>
        </a:p>
      </dsp:txBody>
      <dsp:txXfrm>
        <a:off x="2348602" y="552176"/>
        <a:ext cx="1141983" cy="591268"/>
      </dsp:txXfrm>
    </dsp:sp>
    <dsp:sp modelId="{C47F7FF6-1E58-48BA-A637-CE2940315FC6}">
      <dsp:nvSpPr>
        <dsp:cNvPr id="0" name=""/>
        <dsp:cNvSpPr/>
      </dsp:nvSpPr>
      <dsp:spPr>
        <a:xfrm>
          <a:off x="2576999" y="1012052"/>
          <a:ext cx="1027785" cy="1970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576999" y="1012052"/>
        <a:ext cx="1027785" cy="197089"/>
      </dsp:txXfrm>
    </dsp:sp>
    <dsp:sp modelId="{B55AFB98-3752-451C-AC1A-C37A52932602}">
      <dsp:nvSpPr>
        <dsp:cNvPr id="0" name=""/>
        <dsp:cNvSpPr/>
      </dsp:nvSpPr>
      <dsp:spPr>
        <a:xfrm>
          <a:off x="816494" y="2417958"/>
          <a:ext cx="1141983" cy="59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834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Gov</a:t>
          </a:r>
          <a:endParaRPr lang="zh-CN" altLang="en-US" sz="2000" kern="1200"/>
        </a:p>
      </dsp:txBody>
      <dsp:txXfrm>
        <a:off x="816494" y="2417958"/>
        <a:ext cx="1141983" cy="591268"/>
      </dsp:txXfrm>
    </dsp:sp>
    <dsp:sp modelId="{1C1854C6-84AA-4953-9D6D-34C4C74E24A1}">
      <dsp:nvSpPr>
        <dsp:cNvPr id="0" name=""/>
        <dsp:cNvSpPr/>
      </dsp:nvSpPr>
      <dsp:spPr>
        <a:xfrm>
          <a:off x="1044891" y="2877833"/>
          <a:ext cx="1027785" cy="1970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044891" y="2877833"/>
        <a:ext cx="1027785" cy="197089"/>
      </dsp:txXfrm>
    </dsp:sp>
    <dsp:sp modelId="{C720058C-6260-4C95-98B0-4B6FCAE9371F}">
      <dsp:nvSpPr>
        <dsp:cNvPr id="0" name=""/>
        <dsp:cNvSpPr/>
      </dsp:nvSpPr>
      <dsp:spPr>
        <a:xfrm>
          <a:off x="50441" y="3350848"/>
          <a:ext cx="1141983" cy="59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834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Station 1</a:t>
          </a:r>
          <a:endParaRPr lang="zh-CN" altLang="en-US" sz="2000" kern="1200"/>
        </a:p>
      </dsp:txBody>
      <dsp:txXfrm>
        <a:off x="50441" y="3350848"/>
        <a:ext cx="1141983" cy="591268"/>
      </dsp:txXfrm>
    </dsp:sp>
    <dsp:sp modelId="{7E1A53F1-2B3B-4711-B5BF-9BE07E0E15B9}">
      <dsp:nvSpPr>
        <dsp:cNvPr id="0" name=""/>
        <dsp:cNvSpPr/>
      </dsp:nvSpPr>
      <dsp:spPr>
        <a:xfrm>
          <a:off x="278837" y="3810724"/>
          <a:ext cx="1027785" cy="1970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78837" y="3810724"/>
        <a:ext cx="1027785" cy="197089"/>
      </dsp:txXfrm>
    </dsp:sp>
    <dsp:sp modelId="{96D9AC27-C4C9-47AD-842D-D60596B41CAD}">
      <dsp:nvSpPr>
        <dsp:cNvPr id="0" name=""/>
        <dsp:cNvSpPr/>
      </dsp:nvSpPr>
      <dsp:spPr>
        <a:xfrm>
          <a:off x="1582548" y="3350848"/>
          <a:ext cx="1141983" cy="59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834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Station 2</a:t>
          </a:r>
          <a:endParaRPr lang="zh-CN" altLang="en-US" sz="2000" kern="1200"/>
        </a:p>
      </dsp:txBody>
      <dsp:txXfrm>
        <a:off x="1582548" y="3350848"/>
        <a:ext cx="1141983" cy="591268"/>
      </dsp:txXfrm>
    </dsp:sp>
    <dsp:sp modelId="{DE68CFD5-B150-4C08-9DDD-8A45F1F5980E}">
      <dsp:nvSpPr>
        <dsp:cNvPr id="0" name=""/>
        <dsp:cNvSpPr/>
      </dsp:nvSpPr>
      <dsp:spPr>
        <a:xfrm>
          <a:off x="1810945" y="3810724"/>
          <a:ext cx="1027785" cy="1970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810945" y="3810724"/>
        <a:ext cx="1027785" cy="197089"/>
      </dsp:txXfrm>
    </dsp:sp>
    <dsp:sp modelId="{ACB2FA3B-7636-4542-B72F-B07D021A7AF5}">
      <dsp:nvSpPr>
        <dsp:cNvPr id="0" name=""/>
        <dsp:cNvSpPr/>
      </dsp:nvSpPr>
      <dsp:spPr>
        <a:xfrm>
          <a:off x="2348602" y="2417958"/>
          <a:ext cx="1141983" cy="59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834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Satellite</a:t>
          </a:r>
          <a:endParaRPr lang="zh-CN" altLang="en-US" sz="2000" kern="1200"/>
        </a:p>
      </dsp:txBody>
      <dsp:txXfrm>
        <a:off x="2348602" y="2417958"/>
        <a:ext cx="1141983" cy="591268"/>
      </dsp:txXfrm>
    </dsp:sp>
    <dsp:sp modelId="{233A4EEB-996C-4702-A3BD-34BF577160E2}">
      <dsp:nvSpPr>
        <dsp:cNvPr id="0" name=""/>
        <dsp:cNvSpPr/>
      </dsp:nvSpPr>
      <dsp:spPr>
        <a:xfrm>
          <a:off x="2576999" y="2877833"/>
          <a:ext cx="1027785" cy="1970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576999" y="2877833"/>
        <a:ext cx="1027785" cy="197089"/>
      </dsp:txXfrm>
    </dsp:sp>
    <dsp:sp modelId="{DC645319-D668-485D-B95A-AB799C1A96AB}">
      <dsp:nvSpPr>
        <dsp:cNvPr id="0" name=""/>
        <dsp:cNvSpPr/>
      </dsp:nvSpPr>
      <dsp:spPr>
        <a:xfrm>
          <a:off x="3880710" y="2417958"/>
          <a:ext cx="1141983" cy="59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834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Transport</a:t>
          </a:r>
          <a:endParaRPr lang="zh-CN" altLang="en-US" sz="2000" kern="1200"/>
        </a:p>
      </dsp:txBody>
      <dsp:txXfrm>
        <a:off x="3880710" y="2417958"/>
        <a:ext cx="1141983" cy="591268"/>
      </dsp:txXfrm>
    </dsp:sp>
    <dsp:sp modelId="{61C34D1F-71BC-40CA-93DA-C9EAA4452F40}">
      <dsp:nvSpPr>
        <dsp:cNvPr id="0" name=""/>
        <dsp:cNvSpPr/>
      </dsp:nvSpPr>
      <dsp:spPr>
        <a:xfrm>
          <a:off x="4109107" y="2877833"/>
          <a:ext cx="1027785" cy="1970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4109107" y="2877833"/>
        <a:ext cx="1027785" cy="197089"/>
      </dsp:txXfrm>
    </dsp:sp>
    <dsp:sp modelId="{EC8873CE-2C97-414A-8FB9-3F5CCD7469FF}">
      <dsp:nvSpPr>
        <dsp:cNvPr id="0" name=""/>
        <dsp:cNvSpPr/>
      </dsp:nvSpPr>
      <dsp:spPr>
        <a:xfrm>
          <a:off x="1582548" y="1485067"/>
          <a:ext cx="1141983" cy="59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834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API</a:t>
          </a:r>
          <a:endParaRPr lang="zh-CN" altLang="en-US" sz="2000" kern="1200"/>
        </a:p>
      </dsp:txBody>
      <dsp:txXfrm>
        <a:off x="1582548" y="1485067"/>
        <a:ext cx="1141983" cy="591268"/>
      </dsp:txXfrm>
    </dsp:sp>
    <dsp:sp modelId="{5F0AC6A3-04B9-49EE-A857-C9833830D367}">
      <dsp:nvSpPr>
        <dsp:cNvPr id="0" name=""/>
        <dsp:cNvSpPr/>
      </dsp:nvSpPr>
      <dsp:spPr>
        <a:xfrm>
          <a:off x="1810945" y="1944943"/>
          <a:ext cx="1027785" cy="1970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810945" y="1944943"/>
        <a:ext cx="1027785" cy="1970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C8E14-B00F-4BA9-910D-9B5F825890B4}">
      <dsp:nvSpPr>
        <dsp:cNvPr id="0" name=""/>
        <dsp:cNvSpPr/>
      </dsp:nvSpPr>
      <dsp:spPr>
        <a:xfrm>
          <a:off x="2974208" y="2147749"/>
          <a:ext cx="2331791" cy="349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594"/>
              </a:lnTo>
              <a:lnTo>
                <a:pt x="2331791" y="209594"/>
              </a:lnTo>
              <a:lnTo>
                <a:pt x="2331791" y="34964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FECE9-B063-4524-93A9-801206079B2D}">
      <dsp:nvSpPr>
        <dsp:cNvPr id="0" name=""/>
        <dsp:cNvSpPr/>
      </dsp:nvSpPr>
      <dsp:spPr>
        <a:xfrm>
          <a:off x="2974208" y="2147749"/>
          <a:ext cx="776479" cy="349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594"/>
              </a:lnTo>
              <a:lnTo>
                <a:pt x="776479" y="209594"/>
              </a:lnTo>
              <a:lnTo>
                <a:pt x="776479" y="34964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80DBCE-026B-4F53-B944-002E7CF5569D}">
      <dsp:nvSpPr>
        <dsp:cNvPr id="0" name=""/>
        <dsp:cNvSpPr/>
      </dsp:nvSpPr>
      <dsp:spPr>
        <a:xfrm>
          <a:off x="2195375" y="2147749"/>
          <a:ext cx="778832" cy="349646"/>
        </a:xfrm>
        <a:custGeom>
          <a:avLst/>
          <a:gdLst/>
          <a:ahLst/>
          <a:cxnLst/>
          <a:rect l="0" t="0" r="0" b="0"/>
          <a:pathLst>
            <a:path>
              <a:moveTo>
                <a:pt x="778832" y="0"/>
              </a:moveTo>
              <a:lnTo>
                <a:pt x="778832" y="209594"/>
              </a:lnTo>
              <a:lnTo>
                <a:pt x="0" y="209594"/>
              </a:lnTo>
              <a:lnTo>
                <a:pt x="0" y="34964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405FF-9132-432C-8B34-A2A954363C14}">
      <dsp:nvSpPr>
        <dsp:cNvPr id="0" name=""/>
        <dsp:cNvSpPr/>
      </dsp:nvSpPr>
      <dsp:spPr>
        <a:xfrm>
          <a:off x="640063" y="2147749"/>
          <a:ext cx="2334144" cy="349646"/>
        </a:xfrm>
        <a:custGeom>
          <a:avLst/>
          <a:gdLst/>
          <a:ahLst/>
          <a:cxnLst/>
          <a:rect l="0" t="0" r="0" b="0"/>
          <a:pathLst>
            <a:path>
              <a:moveTo>
                <a:pt x="2334144" y="0"/>
              </a:moveTo>
              <a:lnTo>
                <a:pt x="2334144" y="209594"/>
              </a:lnTo>
              <a:lnTo>
                <a:pt x="0" y="209594"/>
              </a:lnTo>
              <a:lnTo>
                <a:pt x="0" y="34964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B98B43-CCB5-49C9-BD08-891A01406169}">
      <dsp:nvSpPr>
        <dsp:cNvPr id="0" name=""/>
        <dsp:cNvSpPr/>
      </dsp:nvSpPr>
      <dsp:spPr>
        <a:xfrm>
          <a:off x="2392214" y="1553227"/>
          <a:ext cx="1163986" cy="5945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84698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/>
            <a:t>City</a:t>
          </a:r>
          <a:endParaRPr lang="zh-CN" altLang="en-US" sz="3000" kern="1200"/>
        </a:p>
      </dsp:txBody>
      <dsp:txXfrm>
        <a:off x="2392214" y="1553227"/>
        <a:ext cx="1163986" cy="594521"/>
      </dsp:txXfrm>
    </dsp:sp>
    <dsp:sp modelId="{C47F7FF6-1E58-48BA-A637-CE2940315FC6}">
      <dsp:nvSpPr>
        <dsp:cNvPr id="0" name=""/>
        <dsp:cNvSpPr/>
      </dsp:nvSpPr>
      <dsp:spPr>
        <a:xfrm>
          <a:off x="2626424" y="2017217"/>
          <a:ext cx="1043351" cy="200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626424" y="2017217"/>
        <a:ext cx="1043351" cy="200074"/>
      </dsp:txXfrm>
    </dsp:sp>
    <dsp:sp modelId="{96D9AC27-C4C9-47AD-842D-D60596B41CAD}">
      <dsp:nvSpPr>
        <dsp:cNvPr id="0" name=""/>
        <dsp:cNvSpPr/>
      </dsp:nvSpPr>
      <dsp:spPr>
        <a:xfrm>
          <a:off x="60423" y="2497396"/>
          <a:ext cx="1159279" cy="6002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84698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/>
            <a:t>CO</a:t>
          </a:r>
          <a:endParaRPr lang="zh-CN" altLang="en-US" sz="3000" kern="1200"/>
        </a:p>
      </dsp:txBody>
      <dsp:txXfrm>
        <a:off x="60423" y="2497396"/>
        <a:ext cx="1159279" cy="600223"/>
      </dsp:txXfrm>
    </dsp:sp>
    <dsp:sp modelId="{DE68CFD5-B150-4C08-9DDD-8A45F1F5980E}">
      <dsp:nvSpPr>
        <dsp:cNvPr id="0" name=""/>
        <dsp:cNvSpPr/>
      </dsp:nvSpPr>
      <dsp:spPr>
        <a:xfrm>
          <a:off x="292279" y="2964236"/>
          <a:ext cx="1043351" cy="200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92279" y="2964236"/>
        <a:ext cx="1043351" cy="200074"/>
      </dsp:txXfrm>
    </dsp:sp>
    <dsp:sp modelId="{ACB2FA3B-7636-4542-B72F-B07D021A7AF5}">
      <dsp:nvSpPr>
        <dsp:cNvPr id="0" name=""/>
        <dsp:cNvSpPr/>
      </dsp:nvSpPr>
      <dsp:spPr>
        <a:xfrm>
          <a:off x="1615735" y="2497396"/>
          <a:ext cx="1159279" cy="6002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84698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/>
            <a:t>SO2</a:t>
          </a:r>
          <a:endParaRPr lang="zh-CN" altLang="en-US" sz="3000" kern="1200"/>
        </a:p>
      </dsp:txBody>
      <dsp:txXfrm>
        <a:off x="1615735" y="2497396"/>
        <a:ext cx="1159279" cy="600223"/>
      </dsp:txXfrm>
    </dsp:sp>
    <dsp:sp modelId="{233A4EEB-996C-4702-A3BD-34BF577160E2}">
      <dsp:nvSpPr>
        <dsp:cNvPr id="0" name=""/>
        <dsp:cNvSpPr/>
      </dsp:nvSpPr>
      <dsp:spPr>
        <a:xfrm>
          <a:off x="1847591" y="2964236"/>
          <a:ext cx="1043351" cy="200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847591" y="2964236"/>
        <a:ext cx="1043351" cy="200074"/>
      </dsp:txXfrm>
    </dsp:sp>
    <dsp:sp modelId="{DC645319-D668-485D-B95A-AB799C1A96AB}">
      <dsp:nvSpPr>
        <dsp:cNvPr id="0" name=""/>
        <dsp:cNvSpPr/>
      </dsp:nvSpPr>
      <dsp:spPr>
        <a:xfrm>
          <a:off x="3171047" y="2497396"/>
          <a:ext cx="1159279" cy="6002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84698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/>
            <a:t>NO2</a:t>
          </a:r>
          <a:endParaRPr lang="zh-CN" altLang="en-US" sz="3000" kern="1200"/>
        </a:p>
      </dsp:txBody>
      <dsp:txXfrm>
        <a:off x="3171047" y="2497396"/>
        <a:ext cx="1159279" cy="600223"/>
      </dsp:txXfrm>
    </dsp:sp>
    <dsp:sp modelId="{61C34D1F-71BC-40CA-93DA-C9EAA4452F40}">
      <dsp:nvSpPr>
        <dsp:cNvPr id="0" name=""/>
        <dsp:cNvSpPr/>
      </dsp:nvSpPr>
      <dsp:spPr>
        <a:xfrm>
          <a:off x="3402903" y="2964236"/>
          <a:ext cx="1043351" cy="200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402903" y="2964236"/>
        <a:ext cx="1043351" cy="200074"/>
      </dsp:txXfrm>
    </dsp:sp>
    <dsp:sp modelId="{4779A01F-C9EE-4A8B-B749-062B56889A6A}">
      <dsp:nvSpPr>
        <dsp:cNvPr id="0" name=""/>
        <dsp:cNvSpPr/>
      </dsp:nvSpPr>
      <dsp:spPr>
        <a:xfrm>
          <a:off x="4726359" y="2497396"/>
          <a:ext cx="1159279" cy="6002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84698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/>
            <a:t>PM2.5</a:t>
          </a:r>
          <a:endParaRPr lang="zh-CN" altLang="en-US" sz="3000" kern="1200"/>
        </a:p>
      </dsp:txBody>
      <dsp:txXfrm>
        <a:off x="4726359" y="2497396"/>
        <a:ext cx="1159279" cy="600223"/>
      </dsp:txXfrm>
    </dsp:sp>
    <dsp:sp modelId="{2867419B-19B5-4B54-9A08-139DEDA0092C}">
      <dsp:nvSpPr>
        <dsp:cNvPr id="0" name=""/>
        <dsp:cNvSpPr/>
      </dsp:nvSpPr>
      <dsp:spPr>
        <a:xfrm>
          <a:off x="4958215" y="2964236"/>
          <a:ext cx="1043351" cy="200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4958215" y="2964236"/>
        <a:ext cx="1043351" cy="200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8C3C3-31A8-453D-A20D-411C6C37285D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98766-6A9C-4F2F-8D78-A8B7F422C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7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89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04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249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52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412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953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714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29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186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104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377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275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19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92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48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69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542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152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90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64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863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2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62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177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077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7529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58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25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00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13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757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1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89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1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2665413" y="-2665413"/>
            <a:ext cx="6858000" cy="1218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2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2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3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2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5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6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1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5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62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6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9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8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2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723" r:id="rId9"/>
    <p:sldLayoutId id="2147483724" r:id="rId10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38" r:id="rId9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304BD-32ED-4569-95E0-79139CDFBD25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29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5" r:id="rId1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0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chart" Target="../charts/chart4.xml"/><Relationship Id="rId5" Type="http://schemas.openxmlformats.org/officeDocument/2006/relationships/image" Target="../media/image7.gif"/><Relationship Id="rId10" Type="http://schemas.openxmlformats.org/officeDocument/2006/relationships/chart" Target="../charts/chart3.xml"/><Relationship Id="rId4" Type="http://schemas.openxmlformats.org/officeDocument/2006/relationships/image" Target="../media/image6.gif"/><Relationship Id="rId9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5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90487" y="2209495"/>
            <a:ext cx="76714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491">
              <a:defRPr/>
            </a:pPr>
            <a:r>
              <a:rPr lang="en-US" altLang="zh-CN" sz="48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Air Quality and Economic Progr</a:t>
            </a:r>
            <a:r>
              <a:rPr lang="en-US" altLang="zh-CN" sz="4800" b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es</a:t>
            </a:r>
            <a:r>
              <a:rPr lang="en-US" altLang="zh-CN" sz="48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s in India</a:t>
            </a:r>
            <a:endParaRPr lang="zh-CN" altLang="en-US" sz="48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90487" y="3802119"/>
            <a:ext cx="6396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913491">
              <a:defRPr/>
            </a:pPr>
            <a:r>
              <a:rPr lang="en-US" altLang="zh-CN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Zhima’s</a:t>
            </a:r>
            <a:r>
              <a:rPr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House - Midterm Presentation</a:t>
            </a:r>
            <a:endParaRPr lang="zh-CN" altLang="en-US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17B545-6DB4-B044-AFF9-CC38F0A48A51}"/>
              </a:ext>
            </a:extLst>
          </p:cNvPr>
          <p:cNvSpPr txBox="1"/>
          <p:nvPr/>
        </p:nvSpPr>
        <p:spPr>
          <a:xfrm>
            <a:off x="3499798" y="4546925"/>
            <a:ext cx="411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Rui Lin, Deyao Kong, </a:t>
            </a:r>
            <a:r>
              <a:rPr kumimoji="1" lang="en-US" altLang="zh-CN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Zihao</a:t>
            </a:r>
            <a:r>
              <a:rPr kumimoji="1"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Xu, </a:t>
            </a:r>
            <a:r>
              <a:rPr kumimoji="1" lang="en-US" altLang="zh-CN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Lizhou</a:t>
            </a:r>
            <a:r>
              <a:rPr kumimoji="1"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Wang, Shan Wu, </a:t>
            </a:r>
            <a:r>
              <a:rPr kumimoji="1" lang="en-US" altLang="zh-CN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Junhao</a:t>
            </a:r>
            <a:r>
              <a:rPr kumimoji="1"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Xiang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2CE56-1A84-83DF-68D0-F1C49B6033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4733" y="50800"/>
            <a:ext cx="2310117" cy="9381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339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1DBC048-9864-4E41-A589-80DD5C185DC2}"/>
              </a:ext>
            </a:extLst>
          </p:cNvPr>
          <p:cNvSpPr/>
          <p:nvPr/>
        </p:nvSpPr>
        <p:spPr>
          <a:xfrm>
            <a:off x="1128418" y="354830"/>
            <a:ext cx="2630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 Sources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23">
            <a:extLst>
              <a:ext uri="{FF2B5EF4-FFF2-40B4-BE49-F238E27FC236}">
                <a16:creationId xmlns:a16="http://schemas.microsoft.com/office/drawing/2014/main" id="{EA4E0AD6-0B82-893E-40C8-7FF39B8147CF}"/>
              </a:ext>
            </a:extLst>
          </p:cNvPr>
          <p:cNvGrpSpPr/>
          <p:nvPr/>
        </p:nvGrpSpPr>
        <p:grpSpPr>
          <a:xfrm>
            <a:off x="319291" y="1554991"/>
            <a:ext cx="2776335" cy="1542086"/>
            <a:chOff x="8680381" y="2091088"/>
            <a:chExt cx="2777058" cy="1542491"/>
          </a:xfrm>
        </p:grpSpPr>
        <p:sp>
          <p:nvSpPr>
            <p:cNvPr id="3" name="1">
              <a:extLst>
                <a:ext uri="{FF2B5EF4-FFF2-40B4-BE49-F238E27FC236}">
                  <a16:creationId xmlns:a16="http://schemas.microsoft.com/office/drawing/2014/main" id="{24783DA1-F043-D1C4-F822-38ECEFCE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0965" y="2111893"/>
              <a:ext cx="1773848" cy="24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Government Data</a:t>
              </a:r>
            </a:p>
          </p:txBody>
        </p:sp>
        <p:sp>
          <p:nvSpPr>
            <p:cNvPr id="4" name="1">
              <a:extLst>
                <a:ext uri="{FF2B5EF4-FFF2-40B4-BE49-F238E27FC236}">
                  <a16:creationId xmlns:a16="http://schemas.microsoft.com/office/drawing/2014/main" id="{237AA563-0D4B-097E-C917-4A78C2A59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0262" y="2380535"/>
              <a:ext cx="2007177" cy="125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The pollution data from Indian government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Some missing values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Split in stations</a:t>
              </a:r>
              <a:endParaRPr lang="zh-CN" altLang="en-US" sz="14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椭圆 26">
              <a:extLst>
                <a:ext uri="{FF2B5EF4-FFF2-40B4-BE49-F238E27FC236}">
                  <a16:creationId xmlns:a16="http://schemas.microsoft.com/office/drawing/2014/main" id="{CD31E097-7413-2F6D-8AA9-9776BAEB0794}"/>
                </a:ext>
              </a:extLst>
            </p:cNvPr>
            <p:cNvSpPr/>
            <p:nvPr/>
          </p:nvSpPr>
          <p:spPr>
            <a:xfrm>
              <a:off x="8680381" y="2091088"/>
              <a:ext cx="621355" cy="621355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43951EA7-6A56-D260-2BB0-A86C9DD5AA3E}"/>
                </a:ext>
              </a:extLst>
            </p:cNvPr>
            <p:cNvSpPr txBox="1"/>
            <p:nvPr/>
          </p:nvSpPr>
          <p:spPr>
            <a:xfrm>
              <a:off x="8735418" y="2189391"/>
              <a:ext cx="511280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</a:t>
              </a:r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43F95AEB-4EBE-C5D4-1727-30DA9FF52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0" t="19654" r="49692" b="65612"/>
          <a:stretch/>
        </p:blipFill>
        <p:spPr bwMode="auto">
          <a:xfrm>
            <a:off x="585145" y="3429000"/>
            <a:ext cx="2762449" cy="252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272D00-FC75-FC7F-E687-2328A1C6307D}"/>
              </a:ext>
            </a:extLst>
          </p:cNvPr>
          <p:cNvSpPr txBox="1"/>
          <p:nvPr/>
        </p:nvSpPr>
        <p:spPr>
          <a:xfrm>
            <a:off x="0" y="6631528"/>
            <a:ext cx="7091030" cy="2264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666464"/>
                </a:solidFill>
              </a:rPr>
              <a:t>“Central Control Room for Air Quality Management - All India.” CCR, https://app.cpcbccr.com/ccr/#/caaqm-dashboard-all/caaqm-landing/data. </a:t>
            </a:r>
          </a:p>
        </p:txBody>
      </p:sp>
      <p:pic>
        <p:nvPicPr>
          <p:cNvPr id="12" name="Picture 7" descr="Map&#10;&#10;Description automatically generated">
            <a:extLst>
              <a:ext uri="{FF2B5EF4-FFF2-40B4-BE49-F238E27FC236}">
                <a16:creationId xmlns:a16="http://schemas.microsoft.com/office/drawing/2014/main" id="{920A7D7D-2891-F84E-8E17-B503BC683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041" y="3680936"/>
            <a:ext cx="3127411" cy="2341400"/>
          </a:xfrm>
          <a:prstGeom prst="rect">
            <a:avLst/>
          </a:prstGeom>
        </p:spPr>
      </p:pic>
      <p:pic>
        <p:nvPicPr>
          <p:cNvPr id="13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7BB36348-DCF1-BE30-06D8-6532E6593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470" y="3680936"/>
            <a:ext cx="3089983" cy="2341400"/>
          </a:xfrm>
          <a:prstGeom prst="rect">
            <a:avLst/>
          </a:prstGeom>
        </p:spPr>
      </p:pic>
      <p:pic>
        <p:nvPicPr>
          <p:cNvPr id="14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7EBB67C6-0508-60EC-7B6A-C0AA36BF0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041" y="1081250"/>
            <a:ext cx="3127411" cy="2369761"/>
          </a:xfrm>
          <a:prstGeom prst="rect">
            <a:avLst/>
          </a:prstGeom>
        </p:spPr>
      </p:pic>
      <p:pic>
        <p:nvPicPr>
          <p:cNvPr id="15" name="Picture 12" descr="Chart, map&#10;&#10;Description automatically generated">
            <a:extLst>
              <a:ext uri="{FF2B5EF4-FFF2-40B4-BE49-F238E27FC236}">
                <a16:creationId xmlns:a16="http://schemas.microsoft.com/office/drawing/2014/main" id="{B2C59D59-90F4-77F2-AC88-883EF90F7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470" y="1072837"/>
            <a:ext cx="3089983" cy="2341400"/>
          </a:xfrm>
          <a:prstGeom prst="rect">
            <a:avLst/>
          </a:prstGeom>
        </p:spPr>
      </p:pic>
      <p:pic>
        <p:nvPicPr>
          <p:cNvPr id="16" name="Picture 13" descr="Map&#10;&#10;Description automatically generated">
            <a:extLst>
              <a:ext uri="{FF2B5EF4-FFF2-40B4-BE49-F238E27FC236}">
                <a16:creationId xmlns:a16="http://schemas.microsoft.com/office/drawing/2014/main" id="{C8960CA9-2D90-8F8E-20E6-7BFC2862C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886" y="3382060"/>
            <a:ext cx="2532128" cy="27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1DBC048-9864-4E41-A589-80DD5C185DC2}"/>
              </a:ext>
            </a:extLst>
          </p:cNvPr>
          <p:cNvSpPr/>
          <p:nvPr/>
        </p:nvSpPr>
        <p:spPr>
          <a:xfrm>
            <a:off x="1128418" y="354830"/>
            <a:ext cx="2630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 Sources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23">
            <a:extLst>
              <a:ext uri="{FF2B5EF4-FFF2-40B4-BE49-F238E27FC236}">
                <a16:creationId xmlns:a16="http://schemas.microsoft.com/office/drawing/2014/main" id="{EA4E0AD6-0B82-893E-40C8-7FF39B8147CF}"/>
              </a:ext>
            </a:extLst>
          </p:cNvPr>
          <p:cNvGrpSpPr/>
          <p:nvPr/>
        </p:nvGrpSpPr>
        <p:grpSpPr>
          <a:xfrm>
            <a:off x="319291" y="1554991"/>
            <a:ext cx="2776335" cy="1542086"/>
            <a:chOff x="8680381" y="2091088"/>
            <a:chExt cx="2777058" cy="1542491"/>
          </a:xfrm>
        </p:grpSpPr>
        <p:sp>
          <p:nvSpPr>
            <p:cNvPr id="3" name="1">
              <a:extLst>
                <a:ext uri="{FF2B5EF4-FFF2-40B4-BE49-F238E27FC236}">
                  <a16:creationId xmlns:a16="http://schemas.microsoft.com/office/drawing/2014/main" id="{24783DA1-F043-D1C4-F822-38ECEFCE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0965" y="2111893"/>
              <a:ext cx="1773848" cy="24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Government Data</a:t>
              </a:r>
            </a:p>
          </p:txBody>
        </p:sp>
        <p:sp>
          <p:nvSpPr>
            <p:cNvPr id="4" name="1">
              <a:extLst>
                <a:ext uri="{FF2B5EF4-FFF2-40B4-BE49-F238E27FC236}">
                  <a16:creationId xmlns:a16="http://schemas.microsoft.com/office/drawing/2014/main" id="{237AA563-0D4B-097E-C917-4A78C2A59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0262" y="2380535"/>
              <a:ext cx="2007177" cy="125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The pollution data from Indian government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Some missing values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Split in stations</a:t>
              </a:r>
              <a:endParaRPr lang="zh-CN" altLang="en-US" sz="14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椭圆 26">
              <a:extLst>
                <a:ext uri="{FF2B5EF4-FFF2-40B4-BE49-F238E27FC236}">
                  <a16:creationId xmlns:a16="http://schemas.microsoft.com/office/drawing/2014/main" id="{CD31E097-7413-2F6D-8AA9-9776BAEB0794}"/>
                </a:ext>
              </a:extLst>
            </p:cNvPr>
            <p:cNvSpPr/>
            <p:nvPr/>
          </p:nvSpPr>
          <p:spPr>
            <a:xfrm>
              <a:off x="8680381" y="2091088"/>
              <a:ext cx="621355" cy="621355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43951EA7-6A56-D260-2BB0-A86C9DD5AA3E}"/>
                </a:ext>
              </a:extLst>
            </p:cNvPr>
            <p:cNvSpPr txBox="1"/>
            <p:nvPr/>
          </p:nvSpPr>
          <p:spPr>
            <a:xfrm>
              <a:off x="8735418" y="2189391"/>
              <a:ext cx="511280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</a:t>
              </a:r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2272D00-FC75-FC7F-E687-2328A1C6307D}"/>
              </a:ext>
            </a:extLst>
          </p:cNvPr>
          <p:cNvSpPr txBox="1"/>
          <p:nvPr/>
        </p:nvSpPr>
        <p:spPr>
          <a:xfrm>
            <a:off x="0" y="6631528"/>
            <a:ext cx="7091030" cy="2264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666464"/>
                </a:solidFill>
              </a:rPr>
              <a:t>“Central Control Room for Air Quality Management - All India.” CCR, https://app.cpcbccr.com/ccr/#/caaqm-dashboard-all/caaqm-landing/data. </a:t>
            </a:r>
          </a:p>
        </p:txBody>
      </p:sp>
      <p:pic>
        <p:nvPicPr>
          <p:cNvPr id="16" name="Picture 13" descr="Map&#10;&#10;Description automatically generated">
            <a:extLst>
              <a:ext uri="{FF2B5EF4-FFF2-40B4-BE49-F238E27FC236}">
                <a16:creationId xmlns:a16="http://schemas.microsoft.com/office/drawing/2014/main" id="{C8960CA9-2D90-8F8E-20E6-7BFC2862C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93" t="44408" r="16540" b="41695"/>
          <a:stretch/>
        </p:blipFill>
        <p:spPr>
          <a:xfrm>
            <a:off x="1030764" y="3641113"/>
            <a:ext cx="2254821" cy="1542775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A942E36-4EC3-04B9-669D-A23AFD214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041" y="3680936"/>
            <a:ext cx="3127411" cy="2341400"/>
          </a:xfrm>
          <a:prstGeom prst="rect">
            <a:avLst/>
          </a:prstGeom>
        </p:spPr>
      </p:pic>
      <p:pic>
        <p:nvPicPr>
          <p:cNvPr id="9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2554EE45-F3E6-4106-5005-812CE1561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470" y="3680936"/>
            <a:ext cx="3089983" cy="2341400"/>
          </a:xfrm>
          <a:prstGeom prst="rect">
            <a:avLst/>
          </a:prstGeom>
        </p:spPr>
      </p:pic>
      <p:pic>
        <p:nvPicPr>
          <p:cNvPr id="10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1D3664C8-9864-3088-4736-8F8DD90EE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041" y="1081250"/>
            <a:ext cx="3127411" cy="2369761"/>
          </a:xfrm>
          <a:prstGeom prst="rect">
            <a:avLst/>
          </a:prstGeom>
        </p:spPr>
      </p:pic>
      <p:pic>
        <p:nvPicPr>
          <p:cNvPr id="17" name="Picture 12" descr="Chart, map&#10;&#10;Description automatically generated">
            <a:extLst>
              <a:ext uri="{FF2B5EF4-FFF2-40B4-BE49-F238E27FC236}">
                <a16:creationId xmlns:a16="http://schemas.microsoft.com/office/drawing/2014/main" id="{E28403E9-F3EE-B987-987B-74E4C09F2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470" y="1072837"/>
            <a:ext cx="3089983" cy="2341400"/>
          </a:xfrm>
          <a:prstGeom prst="rect">
            <a:avLst/>
          </a:prstGeom>
        </p:spPr>
      </p:pic>
      <p:graphicFrame>
        <p:nvGraphicFramePr>
          <p:cNvPr id="18" name="Chart 19">
            <a:extLst>
              <a:ext uri="{FF2B5EF4-FFF2-40B4-BE49-F238E27FC236}">
                <a16:creationId xmlns:a16="http://schemas.microsoft.com/office/drawing/2014/main" id="{D13446A6-0657-7C23-2511-F0CCE1E2BB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765615"/>
              </p:ext>
            </p:extLst>
          </p:nvPr>
        </p:nvGraphicFramePr>
        <p:xfrm>
          <a:off x="4667071" y="939175"/>
          <a:ext cx="3089984" cy="2598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9" name="Chart 8">
            <a:extLst>
              <a:ext uri="{FF2B5EF4-FFF2-40B4-BE49-F238E27FC236}">
                <a16:creationId xmlns:a16="http://schemas.microsoft.com/office/drawing/2014/main" id="{019805FB-2159-62CC-806E-3C5AFA5C6556}"/>
              </a:ext>
            </a:extLst>
          </p:cNvPr>
          <p:cNvGraphicFramePr>
            <a:graphicFrameLocks/>
          </p:cNvGraphicFramePr>
          <p:nvPr/>
        </p:nvGraphicFramePr>
        <p:xfrm>
          <a:off x="8099656" y="939175"/>
          <a:ext cx="3089983" cy="2598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0" name="Chart 9">
            <a:extLst>
              <a:ext uri="{FF2B5EF4-FFF2-40B4-BE49-F238E27FC236}">
                <a16:creationId xmlns:a16="http://schemas.microsoft.com/office/drawing/2014/main" id="{87DC1F5C-2AE3-0F1C-19B3-C88771E232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760794"/>
              </p:ext>
            </p:extLst>
          </p:nvPr>
        </p:nvGraphicFramePr>
        <p:xfrm>
          <a:off x="4530053" y="3414237"/>
          <a:ext cx="3092668" cy="2788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1" name="Chart 14">
            <a:extLst>
              <a:ext uri="{FF2B5EF4-FFF2-40B4-BE49-F238E27FC236}">
                <a16:creationId xmlns:a16="http://schemas.microsoft.com/office/drawing/2014/main" id="{D360CAF8-8055-3D1E-FE36-947C96A80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2749224"/>
              </p:ext>
            </p:extLst>
          </p:nvPr>
        </p:nvGraphicFramePr>
        <p:xfrm>
          <a:off x="8089115" y="3414236"/>
          <a:ext cx="3089983" cy="2788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480145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  <p:bldGraphic spid="20" grpId="0">
        <p:bldAsOne/>
      </p:bldGraphic>
      <p:bldGraphic spid="2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8">
            <a:extLst>
              <a:ext uri="{FF2B5EF4-FFF2-40B4-BE49-F238E27FC236}">
                <a16:creationId xmlns:a16="http://schemas.microsoft.com/office/drawing/2014/main" id="{40043A9C-4CB8-41C6-81FD-4E858FABF597}"/>
              </a:ext>
            </a:extLst>
          </p:cNvPr>
          <p:cNvGrpSpPr/>
          <p:nvPr/>
        </p:nvGrpSpPr>
        <p:grpSpPr>
          <a:xfrm>
            <a:off x="319290" y="1554991"/>
            <a:ext cx="3150930" cy="1542086"/>
            <a:chOff x="869168" y="4474552"/>
            <a:chExt cx="3151751" cy="1542491"/>
          </a:xfrm>
        </p:grpSpPr>
        <p:sp>
          <p:nvSpPr>
            <p:cNvPr id="11" name="1">
              <a:extLst>
                <a:ext uri="{FF2B5EF4-FFF2-40B4-BE49-F238E27FC236}">
                  <a16:creationId xmlns:a16="http://schemas.microsoft.com/office/drawing/2014/main" id="{DB6250AC-3A19-5457-A961-32F752EDFB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9752" y="4495357"/>
              <a:ext cx="1876027" cy="24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Satellite Data</a:t>
              </a:r>
            </a:p>
          </p:txBody>
        </p:sp>
        <p:sp>
          <p:nvSpPr>
            <p:cNvPr id="12" name="1">
              <a:extLst>
                <a:ext uri="{FF2B5EF4-FFF2-40B4-BE49-F238E27FC236}">
                  <a16:creationId xmlns:a16="http://schemas.microsoft.com/office/drawing/2014/main" id="{97CB8CE4-5074-3E27-4185-A3BCE69785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049" y="4763999"/>
              <a:ext cx="2381870" cy="125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Data from NASA satellites about air pollution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A lot of missing values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Split in cities</a:t>
              </a:r>
              <a:endParaRPr lang="zh-CN" altLang="en-US" sz="14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椭圆 21">
              <a:extLst>
                <a:ext uri="{FF2B5EF4-FFF2-40B4-BE49-F238E27FC236}">
                  <a16:creationId xmlns:a16="http://schemas.microsoft.com/office/drawing/2014/main" id="{D334C007-4B88-E4AF-6DF0-3EFB2C0E67C4}"/>
                </a:ext>
              </a:extLst>
            </p:cNvPr>
            <p:cNvSpPr/>
            <p:nvPr/>
          </p:nvSpPr>
          <p:spPr>
            <a:xfrm>
              <a:off x="869168" y="4474552"/>
              <a:ext cx="621355" cy="621355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文本框 22">
              <a:extLst>
                <a:ext uri="{FF2B5EF4-FFF2-40B4-BE49-F238E27FC236}">
                  <a16:creationId xmlns:a16="http://schemas.microsoft.com/office/drawing/2014/main" id="{E50CC932-A458-588C-2F14-F926468283A7}"/>
                </a:ext>
              </a:extLst>
            </p:cNvPr>
            <p:cNvSpPr txBox="1"/>
            <p:nvPr/>
          </p:nvSpPr>
          <p:spPr>
            <a:xfrm>
              <a:off x="924205" y="4572855"/>
              <a:ext cx="511280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</a:t>
              </a:r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1DBC048-9864-4E41-A589-80DD5C185DC2}"/>
              </a:ext>
            </a:extLst>
          </p:cNvPr>
          <p:cNvSpPr/>
          <p:nvPr/>
        </p:nvSpPr>
        <p:spPr>
          <a:xfrm>
            <a:off x="1128418" y="354830"/>
            <a:ext cx="2630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 Sources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17" name="Table 38">
            <a:extLst>
              <a:ext uri="{FF2B5EF4-FFF2-40B4-BE49-F238E27FC236}">
                <a16:creationId xmlns:a16="http://schemas.microsoft.com/office/drawing/2014/main" id="{AA610D01-8486-4B9B-A60E-314AA5CD4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509409"/>
              </p:ext>
            </p:extLst>
          </p:nvPr>
        </p:nvGraphicFramePr>
        <p:xfrm>
          <a:off x="3759199" y="3859273"/>
          <a:ext cx="7774784" cy="2225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71848">
                  <a:extLst>
                    <a:ext uri="{9D8B030D-6E8A-4147-A177-3AD203B41FA5}">
                      <a16:colId xmlns:a16="http://schemas.microsoft.com/office/drawing/2014/main" val="3916198602"/>
                    </a:ext>
                  </a:extLst>
                </a:gridCol>
                <a:gridCol w="971848">
                  <a:extLst>
                    <a:ext uri="{9D8B030D-6E8A-4147-A177-3AD203B41FA5}">
                      <a16:colId xmlns:a16="http://schemas.microsoft.com/office/drawing/2014/main" val="151387808"/>
                    </a:ext>
                  </a:extLst>
                </a:gridCol>
                <a:gridCol w="971848">
                  <a:extLst>
                    <a:ext uri="{9D8B030D-6E8A-4147-A177-3AD203B41FA5}">
                      <a16:colId xmlns:a16="http://schemas.microsoft.com/office/drawing/2014/main" val="583837471"/>
                    </a:ext>
                  </a:extLst>
                </a:gridCol>
                <a:gridCol w="971848">
                  <a:extLst>
                    <a:ext uri="{9D8B030D-6E8A-4147-A177-3AD203B41FA5}">
                      <a16:colId xmlns:a16="http://schemas.microsoft.com/office/drawing/2014/main" val="3369076932"/>
                    </a:ext>
                  </a:extLst>
                </a:gridCol>
                <a:gridCol w="971848">
                  <a:extLst>
                    <a:ext uri="{9D8B030D-6E8A-4147-A177-3AD203B41FA5}">
                      <a16:colId xmlns:a16="http://schemas.microsoft.com/office/drawing/2014/main" val="1450206449"/>
                    </a:ext>
                  </a:extLst>
                </a:gridCol>
                <a:gridCol w="971848">
                  <a:extLst>
                    <a:ext uri="{9D8B030D-6E8A-4147-A177-3AD203B41FA5}">
                      <a16:colId xmlns:a16="http://schemas.microsoft.com/office/drawing/2014/main" val="1162411293"/>
                    </a:ext>
                  </a:extLst>
                </a:gridCol>
                <a:gridCol w="1066526">
                  <a:extLst>
                    <a:ext uri="{9D8B030D-6E8A-4147-A177-3AD203B41FA5}">
                      <a16:colId xmlns:a16="http://schemas.microsoft.com/office/drawing/2014/main" val="3445453260"/>
                    </a:ext>
                  </a:extLst>
                </a:gridCol>
                <a:gridCol w="877170">
                  <a:extLst>
                    <a:ext uri="{9D8B030D-6E8A-4147-A177-3AD203B41FA5}">
                      <a16:colId xmlns:a16="http://schemas.microsoft.com/office/drawing/2014/main" val="427513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400" b="1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date</a:t>
                      </a:r>
                      <a:endParaRPr lang="en-US" sz="1400" b="1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400" b="1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Agartala</a:t>
                      </a:r>
                      <a:endParaRPr lang="en-US" sz="1400" b="1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400" b="1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Agra</a:t>
                      </a:r>
                      <a:endParaRPr lang="en-US" sz="1400" b="1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400" b="1" u="none" strike="noStrike" kern="1200" err="1">
                          <a:solidFill>
                            <a:srgbClr val="666464"/>
                          </a:solidFill>
                          <a:effectLst/>
                        </a:rPr>
                        <a:t>Aizwal</a:t>
                      </a:r>
                      <a:endParaRPr lang="en-US" sz="1400" b="1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400" b="1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Amritsar</a:t>
                      </a:r>
                      <a:endParaRPr lang="en-US" sz="1400" b="1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400" b="1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Asansol</a:t>
                      </a:r>
                      <a:endParaRPr lang="en-US" sz="1400" b="1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400" b="1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Aurangabad</a:t>
                      </a:r>
                      <a:endParaRPr lang="en-US" sz="1400" b="1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400" b="1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sz="1400" b="1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848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altLang="zh-CN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10/1/2004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3.18E+15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5.02E+15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2.06E+15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7.66E+15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4.72E+15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sz="1100" b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940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altLang="zh-CN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10/2/2004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3.42E+15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5.33E+15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2.60E+15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5.21E+15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sz="1100" b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8147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altLang="zh-CN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10/4/2004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3.13E+15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2.89E+15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2.23E+15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5.24E+15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3.94E+15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sz="1100" b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957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altLang="zh-CN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10/5/2004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4.74E+15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7.57E+15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3.45E+15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sz="1100" b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7286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altLang="zh-CN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10/7/2004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5.43E+15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7.92E+15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-1.27E+30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3.44E+15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sz="1100" b="0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sz="1100" b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6694657"/>
                  </a:ext>
                </a:extLst>
              </a:tr>
            </a:tbl>
          </a:graphicData>
        </a:graphic>
      </p:graphicFrame>
      <p:pic>
        <p:nvPicPr>
          <p:cNvPr id="3074" name="Picture 2" descr="upload.wikimedia.org/wikipedia/commons/thumb/5/...">
            <a:extLst>
              <a:ext uri="{FF2B5EF4-FFF2-40B4-BE49-F238E27FC236}">
                <a16:creationId xmlns:a16="http://schemas.microsoft.com/office/drawing/2014/main" id="{4F6FF6CA-D75B-8245-F071-BAFA2A81D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4" y="3464938"/>
            <a:ext cx="23812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A9A7DA-A8AF-815F-21B1-F70BEF3F0DE1}"/>
              </a:ext>
            </a:extLst>
          </p:cNvPr>
          <p:cNvSpPr txBox="1"/>
          <p:nvPr/>
        </p:nvSpPr>
        <p:spPr>
          <a:xfrm>
            <a:off x="0" y="6631528"/>
            <a:ext cx="7498556" cy="2264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666464"/>
                </a:solidFill>
              </a:rPr>
              <a:t>“Satellite - Wikipedia.” Satellite - Wikipedia, 21 Nov. 2008, en.wikipedia.org/wiki/Satellite.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FB8029-5846-01F9-EC82-90FF820B0C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038952"/>
              </p:ext>
            </p:extLst>
          </p:nvPr>
        </p:nvGraphicFramePr>
        <p:xfrm>
          <a:off x="3759199" y="457421"/>
          <a:ext cx="7774783" cy="3007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E3E911EC-21F9-0888-424E-20E737E20C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5633080"/>
              </p:ext>
            </p:extLst>
          </p:nvPr>
        </p:nvGraphicFramePr>
        <p:xfrm>
          <a:off x="3591421" y="457421"/>
          <a:ext cx="8110337" cy="3007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0863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0" grpId="0">
        <p:bldAsOne/>
      </p:bldGraphic>
      <p:bldGraphic spid="10" grpId="1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21046167">
            <a:off x="-181660" y="3448374"/>
            <a:ext cx="12394063" cy="1264477"/>
          </a:xfrm>
          <a:custGeom>
            <a:avLst/>
            <a:gdLst>
              <a:gd name="connsiteX0" fmla="*/ 9738888 w 12397291"/>
              <a:gd name="connsiteY0" fmla="*/ 462570 h 1264806"/>
              <a:gd name="connsiteX1" fmla="*/ 10273176 w 12397291"/>
              <a:gd name="connsiteY1" fmla="*/ 550556 h 1264806"/>
              <a:gd name="connsiteX2" fmla="*/ 11731887 w 12397291"/>
              <a:gd name="connsiteY2" fmla="*/ 833930 h 1264806"/>
              <a:gd name="connsiteX3" fmla="*/ 12397291 w 12397291"/>
              <a:gd name="connsiteY3" fmla="*/ 985778 h 1264806"/>
              <a:gd name="connsiteX4" fmla="*/ 12356648 w 12397291"/>
              <a:gd name="connsiteY4" fmla="*/ 1235875 h 1264806"/>
              <a:gd name="connsiteX5" fmla="*/ 12299675 w 12397291"/>
              <a:gd name="connsiteY5" fmla="*/ 1225979 h 1264806"/>
              <a:gd name="connsiteX6" fmla="*/ 6261220 w 12397291"/>
              <a:gd name="connsiteY6" fmla="*/ 745576 h 1264806"/>
              <a:gd name="connsiteX7" fmla="*/ 120034 w 12397291"/>
              <a:gd name="connsiteY7" fmla="*/ 1243081 h 1264806"/>
              <a:gd name="connsiteX8" fmla="*/ 0 w 12397291"/>
              <a:gd name="connsiteY8" fmla="*/ 1264806 h 1264806"/>
              <a:gd name="connsiteX9" fmla="*/ 177144 w 12397291"/>
              <a:gd name="connsiteY9" fmla="*/ 174767 h 1264806"/>
              <a:gd name="connsiteX10" fmla="*/ 506098 w 12397291"/>
              <a:gd name="connsiteY10" fmla="*/ 141453 h 1264806"/>
              <a:gd name="connsiteX11" fmla="*/ 5829476 w 12397291"/>
              <a:gd name="connsiteY11" fmla="*/ 55603 h 1264806"/>
              <a:gd name="connsiteX12" fmla="*/ 9738888 w 12397291"/>
              <a:gd name="connsiteY12" fmla="*/ 462570 h 126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97291" h="1264806">
                <a:moveTo>
                  <a:pt x="9738888" y="462570"/>
                </a:moveTo>
                <a:cubicBezTo>
                  <a:pt x="9918097" y="490710"/>
                  <a:pt x="10096207" y="520046"/>
                  <a:pt x="10273176" y="550556"/>
                </a:cubicBezTo>
                <a:cubicBezTo>
                  <a:pt x="10768690" y="635984"/>
                  <a:pt x="11255252" y="730613"/>
                  <a:pt x="11731887" y="833930"/>
                </a:cubicBezTo>
                <a:lnTo>
                  <a:pt x="12397291" y="985778"/>
                </a:lnTo>
                <a:lnTo>
                  <a:pt x="12356648" y="1235875"/>
                </a:lnTo>
                <a:lnTo>
                  <a:pt x="12299675" y="1225979"/>
                </a:lnTo>
                <a:cubicBezTo>
                  <a:pt x="10413586" y="915010"/>
                  <a:pt x="8380507" y="745575"/>
                  <a:pt x="6261220" y="745576"/>
                </a:cubicBezTo>
                <a:cubicBezTo>
                  <a:pt x="4103400" y="745575"/>
                  <a:pt x="2034953" y="921227"/>
                  <a:pt x="120034" y="1243081"/>
                </a:cubicBezTo>
                <a:lnTo>
                  <a:pt x="0" y="1264806"/>
                </a:lnTo>
                <a:lnTo>
                  <a:pt x="177144" y="174767"/>
                </a:lnTo>
                <a:lnTo>
                  <a:pt x="506098" y="141453"/>
                </a:lnTo>
                <a:cubicBezTo>
                  <a:pt x="2194294" y="-8605"/>
                  <a:pt x="3982529" y="-42680"/>
                  <a:pt x="5829476" y="55603"/>
                </a:cubicBezTo>
                <a:cubicBezTo>
                  <a:pt x="7176206" y="127268"/>
                  <a:pt x="8484432" y="265594"/>
                  <a:pt x="9738888" y="46257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74287" y="2531942"/>
            <a:ext cx="1587516" cy="2920479"/>
            <a:chOff x="1474671" y="2283994"/>
            <a:chExt cx="1587930" cy="292124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268636" y="3850996"/>
              <a:ext cx="0" cy="135423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1474671" y="2283994"/>
              <a:ext cx="1587930" cy="1916803"/>
            </a:xfrm>
            <a:custGeom>
              <a:avLst/>
              <a:gdLst>
                <a:gd name="connsiteX0" fmla="*/ 794420 w 1587930"/>
                <a:gd name="connsiteY0" fmla="*/ 0 h 1916803"/>
                <a:gd name="connsiteX1" fmla="*/ 1355705 w 1587930"/>
                <a:gd name="connsiteY1" fmla="*/ 232869 h 1916803"/>
                <a:gd name="connsiteX2" fmla="*/ 1355062 w 1587930"/>
                <a:gd name="connsiteY2" fmla="*/ 1355706 h 1916803"/>
                <a:gd name="connsiteX3" fmla="*/ 793323 w 1587930"/>
                <a:gd name="connsiteY3" fmla="*/ 1916803 h 1916803"/>
                <a:gd name="connsiteX4" fmla="*/ 232225 w 1587930"/>
                <a:gd name="connsiteY4" fmla="*/ 1355064 h 1916803"/>
                <a:gd name="connsiteX5" fmla="*/ 232868 w 1587930"/>
                <a:gd name="connsiteY5" fmla="*/ 232226 h 1916803"/>
                <a:gd name="connsiteX6" fmla="*/ 794420 w 1587930"/>
                <a:gd name="connsiteY6" fmla="*/ 0 h 1916803"/>
                <a:gd name="connsiteX7" fmla="*/ 793966 w 1587930"/>
                <a:gd name="connsiteY7" fmla="*/ 163145 h 1916803"/>
                <a:gd name="connsiteX8" fmla="*/ 163145 w 1587930"/>
                <a:gd name="connsiteY8" fmla="*/ 793966 h 1916803"/>
                <a:gd name="connsiteX9" fmla="*/ 793966 w 1587930"/>
                <a:gd name="connsiteY9" fmla="*/ 1424787 h 1916803"/>
                <a:gd name="connsiteX10" fmla="*/ 1424787 w 1587930"/>
                <a:gd name="connsiteY10" fmla="*/ 793966 h 1916803"/>
                <a:gd name="connsiteX11" fmla="*/ 793966 w 1587930"/>
                <a:gd name="connsiteY11" fmla="*/ 163145 h 191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930" h="1916803">
                  <a:moveTo>
                    <a:pt x="794420" y="0"/>
                  </a:moveTo>
                  <a:cubicBezTo>
                    <a:pt x="997613" y="116"/>
                    <a:pt x="1200763" y="77748"/>
                    <a:pt x="1355705" y="232869"/>
                  </a:cubicBezTo>
                  <a:cubicBezTo>
                    <a:pt x="1665590" y="543109"/>
                    <a:pt x="1665303" y="1045821"/>
                    <a:pt x="1355062" y="1355706"/>
                  </a:cubicBezTo>
                  <a:lnTo>
                    <a:pt x="793323" y="1916803"/>
                  </a:lnTo>
                  <a:lnTo>
                    <a:pt x="232225" y="1355064"/>
                  </a:lnTo>
                  <a:cubicBezTo>
                    <a:pt x="-77660" y="1044823"/>
                    <a:pt x="-77373" y="542112"/>
                    <a:pt x="232868" y="232226"/>
                  </a:cubicBezTo>
                  <a:cubicBezTo>
                    <a:pt x="387988" y="77283"/>
                    <a:pt x="591226" y="-116"/>
                    <a:pt x="794420" y="0"/>
                  </a:cubicBezTo>
                  <a:close/>
                  <a:moveTo>
                    <a:pt x="793966" y="163145"/>
                  </a:moveTo>
                  <a:cubicBezTo>
                    <a:pt x="445573" y="163145"/>
                    <a:pt x="163145" y="445573"/>
                    <a:pt x="163145" y="793966"/>
                  </a:cubicBezTo>
                  <a:cubicBezTo>
                    <a:pt x="163145" y="1142359"/>
                    <a:pt x="445573" y="1424787"/>
                    <a:pt x="793966" y="1424787"/>
                  </a:cubicBezTo>
                  <a:cubicBezTo>
                    <a:pt x="1142359" y="1424787"/>
                    <a:pt x="1424787" y="1142359"/>
                    <a:pt x="1424787" y="793966"/>
                  </a:cubicBezTo>
                  <a:cubicBezTo>
                    <a:pt x="1424787" y="445573"/>
                    <a:pt x="1142359" y="163145"/>
                    <a:pt x="793966" y="163145"/>
                  </a:cubicBezTo>
                  <a:close/>
                </a:path>
              </a:pathLst>
            </a:cu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big-magnifying-glass_14073"/>
            <p:cNvSpPr>
              <a:spLocks noChangeAspect="1"/>
            </p:cNvSpPr>
            <p:nvPr/>
          </p:nvSpPr>
          <p:spPr bwMode="auto">
            <a:xfrm>
              <a:off x="1963793" y="2778550"/>
              <a:ext cx="609685" cy="605599"/>
            </a:xfrm>
            <a:custGeom>
              <a:avLst/>
              <a:gdLst>
                <a:gd name="T0" fmla="*/ 526 w 551"/>
                <a:gd name="T1" fmla="*/ 466 h 548"/>
                <a:gd name="T2" fmla="*/ 448 w 551"/>
                <a:gd name="T3" fmla="*/ 388 h 548"/>
                <a:gd name="T4" fmla="*/ 435 w 551"/>
                <a:gd name="T5" fmla="*/ 303 h 548"/>
                <a:gd name="T6" fmla="*/ 449 w 551"/>
                <a:gd name="T7" fmla="*/ 224 h 548"/>
                <a:gd name="T8" fmla="*/ 383 w 551"/>
                <a:gd name="T9" fmla="*/ 65 h 548"/>
                <a:gd name="T10" fmla="*/ 224 w 551"/>
                <a:gd name="T11" fmla="*/ 0 h 548"/>
                <a:gd name="T12" fmla="*/ 66 w 551"/>
                <a:gd name="T13" fmla="*/ 65 h 548"/>
                <a:gd name="T14" fmla="*/ 0 w 551"/>
                <a:gd name="T15" fmla="*/ 224 h 548"/>
                <a:gd name="T16" fmla="*/ 66 w 551"/>
                <a:gd name="T17" fmla="*/ 383 h 548"/>
                <a:gd name="T18" fmla="*/ 224 w 551"/>
                <a:gd name="T19" fmla="*/ 448 h 548"/>
                <a:gd name="T20" fmla="*/ 307 w 551"/>
                <a:gd name="T21" fmla="*/ 433 h 548"/>
                <a:gd name="T22" fmla="*/ 392 w 551"/>
                <a:gd name="T23" fmla="*/ 445 h 548"/>
                <a:gd name="T24" fmla="*/ 470 w 551"/>
                <a:gd name="T25" fmla="*/ 523 h 548"/>
                <a:gd name="T26" fmla="*/ 536 w 551"/>
                <a:gd name="T27" fmla="*/ 532 h 548"/>
                <a:gd name="T28" fmla="*/ 526 w 551"/>
                <a:gd name="T29" fmla="*/ 466 h 548"/>
                <a:gd name="T30" fmla="*/ 224 w 551"/>
                <a:gd name="T31" fmla="*/ 368 h 548"/>
                <a:gd name="T32" fmla="*/ 122 w 551"/>
                <a:gd name="T33" fmla="*/ 326 h 548"/>
                <a:gd name="T34" fmla="*/ 80 w 551"/>
                <a:gd name="T35" fmla="*/ 224 h 548"/>
                <a:gd name="T36" fmla="*/ 122 w 551"/>
                <a:gd name="T37" fmla="*/ 122 h 548"/>
                <a:gd name="T38" fmla="*/ 224 w 551"/>
                <a:gd name="T39" fmla="*/ 80 h 548"/>
                <a:gd name="T40" fmla="*/ 327 w 551"/>
                <a:gd name="T41" fmla="*/ 122 h 548"/>
                <a:gd name="T42" fmla="*/ 369 w 551"/>
                <a:gd name="T43" fmla="*/ 224 h 548"/>
                <a:gd name="T44" fmla="*/ 327 w 551"/>
                <a:gd name="T45" fmla="*/ 326 h 548"/>
                <a:gd name="T46" fmla="*/ 224 w 551"/>
                <a:gd name="T47" fmla="*/ 36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1" h="548">
                  <a:moveTo>
                    <a:pt x="526" y="466"/>
                  </a:moveTo>
                  <a:lnTo>
                    <a:pt x="448" y="388"/>
                  </a:lnTo>
                  <a:cubicBezTo>
                    <a:pt x="427" y="367"/>
                    <a:pt x="424" y="330"/>
                    <a:pt x="435" y="303"/>
                  </a:cubicBezTo>
                  <a:cubicBezTo>
                    <a:pt x="444" y="278"/>
                    <a:pt x="449" y="251"/>
                    <a:pt x="449" y="224"/>
                  </a:cubicBezTo>
                  <a:cubicBezTo>
                    <a:pt x="449" y="164"/>
                    <a:pt x="426" y="108"/>
                    <a:pt x="383" y="65"/>
                  </a:cubicBezTo>
                  <a:cubicBezTo>
                    <a:pt x="341" y="23"/>
                    <a:pt x="284" y="0"/>
                    <a:pt x="224" y="0"/>
                  </a:cubicBezTo>
                  <a:cubicBezTo>
                    <a:pt x="164" y="0"/>
                    <a:pt x="108" y="23"/>
                    <a:pt x="66" y="65"/>
                  </a:cubicBezTo>
                  <a:cubicBezTo>
                    <a:pt x="23" y="108"/>
                    <a:pt x="0" y="164"/>
                    <a:pt x="0" y="224"/>
                  </a:cubicBezTo>
                  <a:cubicBezTo>
                    <a:pt x="0" y="284"/>
                    <a:pt x="23" y="340"/>
                    <a:pt x="66" y="383"/>
                  </a:cubicBezTo>
                  <a:cubicBezTo>
                    <a:pt x="108" y="425"/>
                    <a:pt x="164" y="448"/>
                    <a:pt x="224" y="448"/>
                  </a:cubicBezTo>
                  <a:cubicBezTo>
                    <a:pt x="253" y="448"/>
                    <a:pt x="281" y="443"/>
                    <a:pt x="307" y="433"/>
                  </a:cubicBezTo>
                  <a:cubicBezTo>
                    <a:pt x="335" y="422"/>
                    <a:pt x="371" y="424"/>
                    <a:pt x="392" y="445"/>
                  </a:cubicBezTo>
                  <a:lnTo>
                    <a:pt x="470" y="523"/>
                  </a:lnTo>
                  <a:cubicBezTo>
                    <a:pt x="490" y="543"/>
                    <a:pt x="520" y="548"/>
                    <a:pt x="536" y="532"/>
                  </a:cubicBezTo>
                  <a:cubicBezTo>
                    <a:pt x="551" y="516"/>
                    <a:pt x="547" y="487"/>
                    <a:pt x="526" y="466"/>
                  </a:cubicBezTo>
                  <a:close/>
                  <a:moveTo>
                    <a:pt x="224" y="368"/>
                  </a:moveTo>
                  <a:cubicBezTo>
                    <a:pt x="186" y="368"/>
                    <a:pt x="150" y="353"/>
                    <a:pt x="122" y="326"/>
                  </a:cubicBezTo>
                  <a:cubicBezTo>
                    <a:pt x="95" y="299"/>
                    <a:pt x="80" y="263"/>
                    <a:pt x="80" y="224"/>
                  </a:cubicBezTo>
                  <a:cubicBezTo>
                    <a:pt x="80" y="185"/>
                    <a:pt x="95" y="149"/>
                    <a:pt x="122" y="122"/>
                  </a:cubicBezTo>
                  <a:cubicBezTo>
                    <a:pt x="150" y="95"/>
                    <a:pt x="186" y="80"/>
                    <a:pt x="224" y="80"/>
                  </a:cubicBezTo>
                  <a:cubicBezTo>
                    <a:pt x="263" y="80"/>
                    <a:pt x="299" y="95"/>
                    <a:pt x="327" y="122"/>
                  </a:cubicBezTo>
                  <a:cubicBezTo>
                    <a:pt x="354" y="149"/>
                    <a:pt x="369" y="185"/>
                    <a:pt x="369" y="224"/>
                  </a:cubicBezTo>
                  <a:cubicBezTo>
                    <a:pt x="369" y="263"/>
                    <a:pt x="354" y="299"/>
                    <a:pt x="327" y="326"/>
                  </a:cubicBezTo>
                  <a:cubicBezTo>
                    <a:pt x="299" y="353"/>
                    <a:pt x="263" y="368"/>
                    <a:pt x="224" y="368"/>
                  </a:cubicBezTo>
                  <a:close/>
                </a:path>
              </a:pathLst>
            </a:custGeom>
            <a:solidFill>
              <a:srgbClr val="93C3C2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1"/>
          <p:cNvSpPr txBox="1">
            <a:spLocks noChangeArrowheads="1"/>
          </p:cNvSpPr>
          <p:nvPr/>
        </p:nvSpPr>
        <p:spPr bwMode="auto">
          <a:xfrm>
            <a:off x="1306183" y="5568302"/>
            <a:ext cx="1920485" cy="6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+mn-ea"/>
                <a:sym typeface="Arial" panose="020B0604020202020204" pitchFamily="34" charset="0"/>
              </a:rPr>
              <a:t>Replace missing value with NaN</a:t>
            </a:r>
            <a:endParaRPr lang="zh-CN" altLang="en-US" sz="1600">
              <a:solidFill>
                <a:srgbClr val="666464"/>
              </a:solidFill>
              <a:ea typeface="思源黑体 CN Regular" panose="020B0500000000000000" pitchFamily="34" charset="-122"/>
              <a:cs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004420" y="1206329"/>
            <a:ext cx="1587516" cy="2874310"/>
            <a:chOff x="6513365" y="1467346"/>
            <a:chExt cx="1587930" cy="2875059"/>
          </a:xfrm>
        </p:grpSpPr>
        <p:sp>
          <p:nvSpPr>
            <p:cNvPr id="22" name="group_126413"/>
            <p:cNvSpPr>
              <a:spLocks noChangeAspect="1"/>
            </p:cNvSpPr>
            <p:nvPr/>
          </p:nvSpPr>
          <p:spPr bwMode="auto">
            <a:xfrm>
              <a:off x="7002487" y="2039693"/>
              <a:ext cx="609685" cy="363806"/>
            </a:xfrm>
            <a:custGeom>
              <a:avLst/>
              <a:gdLst>
                <a:gd name="connsiteX0" fmla="*/ 304490 w 608979"/>
                <a:gd name="connsiteY0" fmla="*/ 195651 h 363385"/>
                <a:gd name="connsiteX1" fmla="*/ 304583 w 608979"/>
                <a:gd name="connsiteY1" fmla="*/ 195651 h 363385"/>
                <a:gd name="connsiteX2" fmla="*/ 304770 w 608979"/>
                <a:gd name="connsiteY2" fmla="*/ 195651 h 363385"/>
                <a:gd name="connsiteX3" fmla="*/ 312252 w 608979"/>
                <a:gd name="connsiteY3" fmla="*/ 237304 h 363385"/>
                <a:gd name="connsiteX4" fmla="*/ 328430 w 608979"/>
                <a:gd name="connsiteY4" fmla="*/ 283254 h 363385"/>
                <a:gd name="connsiteX5" fmla="*/ 356111 w 608979"/>
                <a:gd name="connsiteY5" fmla="*/ 195744 h 363385"/>
                <a:gd name="connsiteX6" fmla="*/ 422040 w 608979"/>
                <a:gd name="connsiteY6" fmla="*/ 232261 h 363385"/>
                <a:gd name="connsiteX7" fmla="*/ 430830 w 608979"/>
                <a:gd name="connsiteY7" fmla="*/ 238425 h 363385"/>
                <a:gd name="connsiteX8" fmla="*/ 450001 w 608979"/>
                <a:gd name="connsiteY8" fmla="*/ 228619 h 363385"/>
                <a:gd name="connsiteX9" fmla="*/ 472352 w 608979"/>
                <a:gd name="connsiteY9" fmla="*/ 299131 h 363385"/>
                <a:gd name="connsiteX10" fmla="*/ 485257 w 608979"/>
                <a:gd name="connsiteY10" fmla="*/ 262240 h 363385"/>
                <a:gd name="connsiteX11" fmla="*/ 491242 w 608979"/>
                <a:gd name="connsiteY11" fmla="*/ 228712 h 363385"/>
                <a:gd name="connsiteX12" fmla="*/ 491429 w 608979"/>
                <a:gd name="connsiteY12" fmla="*/ 228712 h 363385"/>
                <a:gd name="connsiteX13" fmla="*/ 491523 w 608979"/>
                <a:gd name="connsiteY13" fmla="*/ 228712 h 363385"/>
                <a:gd name="connsiteX14" fmla="*/ 497508 w 608979"/>
                <a:gd name="connsiteY14" fmla="*/ 262240 h 363385"/>
                <a:gd name="connsiteX15" fmla="*/ 510506 w 608979"/>
                <a:gd name="connsiteY15" fmla="*/ 299224 h 363385"/>
                <a:gd name="connsiteX16" fmla="*/ 532763 w 608979"/>
                <a:gd name="connsiteY16" fmla="*/ 228712 h 363385"/>
                <a:gd name="connsiteX17" fmla="*/ 585881 w 608979"/>
                <a:gd name="connsiteY17" fmla="*/ 258038 h 363385"/>
                <a:gd name="connsiteX18" fmla="*/ 608886 w 608979"/>
                <a:gd name="connsiteY18" fmla="*/ 301092 h 363385"/>
                <a:gd name="connsiteX19" fmla="*/ 608979 w 608979"/>
                <a:gd name="connsiteY19" fmla="*/ 363385 h 363385"/>
                <a:gd name="connsiteX20" fmla="*/ 491242 w 608979"/>
                <a:gd name="connsiteY20" fmla="*/ 363385 h 363385"/>
                <a:gd name="connsiteX21" fmla="*/ 450469 w 608979"/>
                <a:gd name="connsiteY21" fmla="*/ 363385 h 363385"/>
                <a:gd name="connsiteX22" fmla="*/ 373785 w 608979"/>
                <a:gd name="connsiteY22" fmla="*/ 363385 h 363385"/>
                <a:gd name="connsiteX23" fmla="*/ 304209 w 608979"/>
                <a:gd name="connsiteY23" fmla="*/ 363385 h 363385"/>
                <a:gd name="connsiteX24" fmla="*/ 234633 w 608979"/>
                <a:gd name="connsiteY24" fmla="*/ 363385 h 363385"/>
                <a:gd name="connsiteX25" fmla="*/ 158230 w 608979"/>
                <a:gd name="connsiteY25" fmla="*/ 363385 h 363385"/>
                <a:gd name="connsiteX26" fmla="*/ 117176 w 608979"/>
                <a:gd name="connsiteY26" fmla="*/ 363385 h 363385"/>
                <a:gd name="connsiteX27" fmla="*/ 0 w 608979"/>
                <a:gd name="connsiteY27" fmla="*/ 363385 h 363385"/>
                <a:gd name="connsiteX28" fmla="*/ 0 w 608979"/>
                <a:gd name="connsiteY28" fmla="*/ 300998 h 363385"/>
                <a:gd name="connsiteX29" fmla="*/ 22911 w 608979"/>
                <a:gd name="connsiteY29" fmla="*/ 257851 h 363385"/>
                <a:gd name="connsiteX30" fmla="*/ 76029 w 608979"/>
                <a:gd name="connsiteY30" fmla="*/ 228619 h 363385"/>
                <a:gd name="connsiteX31" fmla="*/ 98380 w 608979"/>
                <a:gd name="connsiteY31" fmla="*/ 299131 h 363385"/>
                <a:gd name="connsiteX32" fmla="*/ 111378 w 608979"/>
                <a:gd name="connsiteY32" fmla="*/ 262240 h 363385"/>
                <a:gd name="connsiteX33" fmla="*/ 117363 w 608979"/>
                <a:gd name="connsiteY33" fmla="*/ 228712 h 363385"/>
                <a:gd name="connsiteX34" fmla="*/ 117457 w 608979"/>
                <a:gd name="connsiteY34" fmla="*/ 228712 h 363385"/>
                <a:gd name="connsiteX35" fmla="*/ 117550 w 608979"/>
                <a:gd name="connsiteY35" fmla="*/ 228712 h 363385"/>
                <a:gd name="connsiteX36" fmla="*/ 123535 w 608979"/>
                <a:gd name="connsiteY36" fmla="*/ 262240 h 363385"/>
                <a:gd name="connsiteX37" fmla="*/ 136534 w 608979"/>
                <a:gd name="connsiteY37" fmla="*/ 299131 h 363385"/>
                <a:gd name="connsiteX38" fmla="*/ 158885 w 608979"/>
                <a:gd name="connsiteY38" fmla="*/ 228619 h 363385"/>
                <a:gd name="connsiteX39" fmla="*/ 178336 w 608979"/>
                <a:gd name="connsiteY39" fmla="*/ 238612 h 363385"/>
                <a:gd name="connsiteX40" fmla="*/ 187127 w 608979"/>
                <a:gd name="connsiteY40" fmla="*/ 232261 h 363385"/>
                <a:gd name="connsiteX41" fmla="*/ 253149 w 608979"/>
                <a:gd name="connsiteY41" fmla="*/ 195744 h 363385"/>
                <a:gd name="connsiteX42" fmla="*/ 280830 w 608979"/>
                <a:gd name="connsiteY42" fmla="*/ 283254 h 363385"/>
                <a:gd name="connsiteX43" fmla="*/ 297008 w 608979"/>
                <a:gd name="connsiteY43" fmla="*/ 237304 h 363385"/>
                <a:gd name="connsiteX44" fmla="*/ 304490 w 608979"/>
                <a:gd name="connsiteY44" fmla="*/ 195651 h 363385"/>
                <a:gd name="connsiteX45" fmla="*/ 491441 w 608979"/>
                <a:gd name="connsiteY45" fmla="*/ 71099 h 363385"/>
                <a:gd name="connsiteX46" fmla="*/ 546818 w 608979"/>
                <a:gd name="connsiteY46" fmla="*/ 127774 h 363385"/>
                <a:gd name="connsiteX47" fmla="*/ 491815 w 608979"/>
                <a:gd name="connsiteY47" fmla="*/ 214140 h 363385"/>
                <a:gd name="connsiteX48" fmla="*/ 491441 w 608979"/>
                <a:gd name="connsiteY48" fmla="*/ 214140 h 363385"/>
                <a:gd name="connsiteX49" fmla="*/ 491067 w 608979"/>
                <a:gd name="connsiteY49" fmla="*/ 214140 h 363385"/>
                <a:gd name="connsiteX50" fmla="*/ 436064 w 608979"/>
                <a:gd name="connsiteY50" fmla="*/ 127774 h 363385"/>
                <a:gd name="connsiteX51" fmla="*/ 491441 w 608979"/>
                <a:gd name="connsiteY51" fmla="*/ 71099 h 363385"/>
                <a:gd name="connsiteX52" fmla="*/ 117056 w 608979"/>
                <a:gd name="connsiteY52" fmla="*/ 71099 h 363385"/>
                <a:gd name="connsiteX53" fmla="*/ 172424 w 608979"/>
                <a:gd name="connsiteY53" fmla="*/ 127774 h 363385"/>
                <a:gd name="connsiteX54" fmla="*/ 117431 w 608979"/>
                <a:gd name="connsiteY54" fmla="*/ 214140 h 363385"/>
                <a:gd name="connsiteX55" fmla="*/ 117056 w 608979"/>
                <a:gd name="connsiteY55" fmla="*/ 214140 h 363385"/>
                <a:gd name="connsiteX56" fmla="*/ 116682 w 608979"/>
                <a:gd name="connsiteY56" fmla="*/ 214140 h 363385"/>
                <a:gd name="connsiteX57" fmla="*/ 61689 w 608979"/>
                <a:gd name="connsiteY57" fmla="*/ 127774 h 363385"/>
                <a:gd name="connsiteX58" fmla="*/ 117056 w 608979"/>
                <a:gd name="connsiteY58" fmla="*/ 71099 h 363385"/>
                <a:gd name="connsiteX59" fmla="*/ 304490 w 608979"/>
                <a:gd name="connsiteY59" fmla="*/ 38 h 363385"/>
                <a:gd name="connsiteX60" fmla="*/ 373335 w 608979"/>
                <a:gd name="connsiteY60" fmla="*/ 70367 h 363385"/>
                <a:gd name="connsiteX61" fmla="*/ 304957 w 608979"/>
                <a:gd name="connsiteY61" fmla="*/ 177869 h 363385"/>
                <a:gd name="connsiteX62" fmla="*/ 304490 w 608979"/>
                <a:gd name="connsiteY62" fmla="*/ 177869 h 363385"/>
                <a:gd name="connsiteX63" fmla="*/ 304022 w 608979"/>
                <a:gd name="connsiteY63" fmla="*/ 177869 h 363385"/>
                <a:gd name="connsiteX64" fmla="*/ 235644 w 608979"/>
                <a:gd name="connsiteY64" fmla="*/ 70367 h 363385"/>
                <a:gd name="connsiteX65" fmla="*/ 304490 w 608979"/>
                <a:gd name="connsiteY65" fmla="*/ 38 h 36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8979" h="363385">
                  <a:moveTo>
                    <a:pt x="304490" y="195651"/>
                  </a:moveTo>
                  <a:lnTo>
                    <a:pt x="304583" y="195651"/>
                  </a:lnTo>
                  <a:lnTo>
                    <a:pt x="304770" y="195651"/>
                  </a:lnTo>
                  <a:cubicBezTo>
                    <a:pt x="310194" y="195744"/>
                    <a:pt x="340681" y="197706"/>
                    <a:pt x="312252" y="237304"/>
                  </a:cubicBezTo>
                  <a:lnTo>
                    <a:pt x="328430" y="283254"/>
                  </a:lnTo>
                  <a:lnTo>
                    <a:pt x="356111" y="195744"/>
                  </a:lnTo>
                  <a:cubicBezTo>
                    <a:pt x="356111" y="195744"/>
                    <a:pt x="390899" y="212649"/>
                    <a:pt x="422040" y="232261"/>
                  </a:cubicBezTo>
                  <a:cubicBezTo>
                    <a:pt x="425313" y="234222"/>
                    <a:pt x="428212" y="236370"/>
                    <a:pt x="430830" y="238425"/>
                  </a:cubicBezTo>
                  <a:cubicBezTo>
                    <a:pt x="442052" y="232448"/>
                    <a:pt x="450001" y="228619"/>
                    <a:pt x="450001" y="228619"/>
                  </a:cubicBezTo>
                  <a:lnTo>
                    <a:pt x="472352" y="299131"/>
                  </a:lnTo>
                  <a:lnTo>
                    <a:pt x="485257" y="262240"/>
                  </a:lnTo>
                  <a:cubicBezTo>
                    <a:pt x="462439" y="230393"/>
                    <a:pt x="486940" y="228712"/>
                    <a:pt x="491242" y="228712"/>
                  </a:cubicBezTo>
                  <a:lnTo>
                    <a:pt x="491429" y="228712"/>
                  </a:lnTo>
                  <a:lnTo>
                    <a:pt x="491523" y="228712"/>
                  </a:lnTo>
                  <a:cubicBezTo>
                    <a:pt x="495918" y="228712"/>
                    <a:pt x="520326" y="230393"/>
                    <a:pt x="497508" y="262240"/>
                  </a:cubicBezTo>
                  <a:lnTo>
                    <a:pt x="510506" y="299224"/>
                  </a:lnTo>
                  <a:lnTo>
                    <a:pt x="532763" y="228712"/>
                  </a:lnTo>
                  <a:cubicBezTo>
                    <a:pt x="532763" y="228712"/>
                    <a:pt x="560818" y="242348"/>
                    <a:pt x="585881" y="258038"/>
                  </a:cubicBezTo>
                  <a:cubicBezTo>
                    <a:pt x="604771" y="269805"/>
                    <a:pt x="608325" y="282693"/>
                    <a:pt x="608886" y="301092"/>
                  </a:cubicBezTo>
                  <a:lnTo>
                    <a:pt x="608979" y="363385"/>
                  </a:lnTo>
                  <a:lnTo>
                    <a:pt x="491242" y="363385"/>
                  </a:lnTo>
                  <a:lnTo>
                    <a:pt x="450469" y="363385"/>
                  </a:lnTo>
                  <a:lnTo>
                    <a:pt x="373785" y="363385"/>
                  </a:lnTo>
                  <a:lnTo>
                    <a:pt x="304209" y="363385"/>
                  </a:lnTo>
                  <a:lnTo>
                    <a:pt x="234633" y="363385"/>
                  </a:lnTo>
                  <a:lnTo>
                    <a:pt x="158230" y="363385"/>
                  </a:lnTo>
                  <a:lnTo>
                    <a:pt x="117176" y="363385"/>
                  </a:lnTo>
                  <a:lnTo>
                    <a:pt x="0" y="363385"/>
                  </a:lnTo>
                  <a:lnTo>
                    <a:pt x="0" y="300998"/>
                  </a:lnTo>
                  <a:cubicBezTo>
                    <a:pt x="467" y="282507"/>
                    <a:pt x="4021" y="269712"/>
                    <a:pt x="22911" y="257851"/>
                  </a:cubicBezTo>
                  <a:cubicBezTo>
                    <a:pt x="47974" y="242161"/>
                    <a:pt x="76029" y="228619"/>
                    <a:pt x="76029" y="228619"/>
                  </a:cubicBezTo>
                  <a:lnTo>
                    <a:pt x="98380" y="299131"/>
                  </a:lnTo>
                  <a:lnTo>
                    <a:pt x="111378" y="262240"/>
                  </a:lnTo>
                  <a:cubicBezTo>
                    <a:pt x="88560" y="230393"/>
                    <a:pt x="112968" y="228712"/>
                    <a:pt x="117363" y="228712"/>
                  </a:cubicBezTo>
                  <a:lnTo>
                    <a:pt x="117457" y="228712"/>
                  </a:lnTo>
                  <a:lnTo>
                    <a:pt x="117550" y="228712"/>
                  </a:lnTo>
                  <a:cubicBezTo>
                    <a:pt x="121946" y="228712"/>
                    <a:pt x="146353" y="230393"/>
                    <a:pt x="123535" y="262240"/>
                  </a:cubicBezTo>
                  <a:lnTo>
                    <a:pt x="136534" y="299131"/>
                  </a:lnTo>
                  <a:lnTo>
                    <a:pt x="158885" y="228619"/>
                  </a:lnTo>
                  <a:cubicBezTo>
                    <a:pt x="158885" y="228619"/>
                    <a:pt x="166927" y="232448"/>
                    <a:pt x="178336" y="238612"/>
                  </a:cubicBezTo>
                  <a:cubicBezTo>
                    <a:pt x="180955" y="236464"/>
                    <a:pt x="183760" y="234316"/>
                    <a:pt x="187127" y="232261"/>
                  </a:cubicBezTo>
                  <a:cubicBezTo>
                    <a:pt x="218361" y="212649"/>
                    <a:pt x="253149" y="195744"/>
                    <a:pt x="253149" y="195744"/>
                  </a:cubicBezTo>
                  <a:lnTo>
                    <a:pt x="280830" y="283254"/>
                  </a:lnTo>
                  <a:lnTo>
                    <a:pt x="297008" y="237304"/>
                  </a:lnTo>
                  <a:cubicBezTo>
                    <a:pt x="268579" y="197612"/>
                    <a:pt x="298972" y="195651"/>
                    <a:pt x="304490" y="195651"/>
                  </a:cubicBezTo>
                  <a:close/>
                  <a:moveTo>
                    <a:pt x="491441" y="71099"/>
                  </a:moveTo>
                  <a:cubicBezTo>
                    <a:pt x="496118" y="71006"/>
                    <a:pt x="544199" y="70539"/>
                    <a:pt x="546818" y="127774"/>
                  </a:cubicBezTo>
                  <a:cubicBezTo>
                    <a:pt x="546818" y="127774"/>
                    <a:pt x="555985" y="213580"/>
                    <a:pt x="491815" y="214140"/>
                  </a:cubicBezTo>
                  <a:lnTo>
                    <a:pt x="491441" y="214140"/>
                  </a:lnTo>
                  <a:lnTo>
                    <a:pt x="491067" y="214140"/>
                  </a:lnTo>
                  <a:cubicBezTo>
                    <a:pt x="426709" y="213580"/>
                    <a:pt x="436064" y="127867"/>
                    <a:pt x="436064" y="127774"/>
                  </a:cubicBezTo>
                  <a:cubicBezTo>
                    <a:pt x="438683" y="70539"/>
                    <a:pt x="486670" y="70913"/>
                    <a:pt x="491441" y="71099"/>
                  </a:cubicBezTo>
                  <a:close/>
                  <a:moveTo>
                    <a:pt x="117056" y="71099"/>
                  </a:moveTo>
                  <a:cubicBezTo>
                    <a:pt x="121826" y="71006"/>
                    <a:pt x="169805" y="70539"/>
                    <a:pt x="172424" y="127774"/>
                  </a:cubicBezTo>
                  <a:cubicBezTo>
                    <a:pt x="172424" y="127774"/>
                    <a:pt x="181776" y="213580"/>
                    <a:pt x="117431" y="214140"/>
                  </a:cubicBezTo>
                  <a:lnTo>
                    <a:pt x="117056" y="214140"/>
                  </a:lnTo>
                  <a:lnTo>
                    <a:pt x="116682" y="214140"/>
                  </a:lnTo>
                  <a:cubicBezTo>
                    <a:pt x="52430" y="213580"/>
                    <a:pt x="61689" y="127867"/>
                    <a:pt x="61689" y="127774"/>
                  </a:cubicBezTo>
                  <a:cubicBezTo>
                    <a:pt x="64308" y="70539"/>
                    <a:pt x="112287" y="70913"/>
                    <a:pt x="117056" y="71099"/>
                  </a:cubicBezTo>
                  <a:close/>
                  <a:moveTo>
                    <a:pt x="304490" y="38"/>
                  </a:moveTo>
                  <a:cubicBezTo>
                    <a:pt x="310383" y="-243"/>
                    <a:pt x="370061" y="-803"/>
                    <a:pt x="373335" y="70367"/>
                  </a:cubicBezTo>
                  <a:cubicBezTo>
                    <a:pt x="373335" y="70367"/>
                    <a:pt x="384934" y="177028"/>
                    <a:pt x="304957" y="177869"/>
                  </a:cubicBezTo>
                  <a:lnTo>
                    <a:pt x="304490" y="177869"/>
                  </a:lnTo>
                  <a:lnTo>
                    <a:pt x="304022" y="177869"/>
                  </a:lnTo>
                  <a:cubicBezTo>
                    <a:pt x="224045" y="177122"/>
                    <a:pt x="235644" y="70554"/>
                    <a:pt x="235644" y="70367"/>
                  </a:cubicBezTo>
                  <a:cubicBezTo>
                    <a:pt x="239012" y="-803"/>
                    <a:pt x="298597" y="-243"/>
                    <a:pt x="304490" y="38"/>
                  </a:cubicBezTo>
                  <a:close/>
                </a:path>
              </a:pathLst>
            </a:custGeom>
            <a:solidFill>
              <a:srgbClr val="B7D5D5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307330" y="2988167"/>
              <a:ext cx="0" cy="135423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任意多边形 23"/>
            <p:cNvSpPr/>
            <p:nvPr/>
          </p:nvSpPr>
          <p:spPr>
            <a:xfrm>
              <a:off x="6513365" y="1467346"/>
              <a:ext cx="1587930" cy="1916803"/>
            </a:xfrm>
            <a:custGeom>
              <a:avLst/>
              <a:gdLst>
                <a:gd name="connsiteX0" fmla="*/ 794420 w 1587930"/>
                <a:gd name="connsiteY0" fmla="*/ 0 h 1916803"/>
                <a:gd name="connsiteX1" fmla="*/ 1355705 w 1587930"/>
                <a:gd name="connsiteY1" fmla="*/ 232869 h 1916803"/>
                <a:gd name="connsiteX2" fmla="*/ 1355062 w 1587930"/>
                <a:gd name="connsiteY2" fmla="*/ 1355706 h 1916803"/>
                <a:gd name="connsiteX3" fmla="*/ 793323 w 1587930"/>
                <a:gd name="connsiteY3" fmla="*/ 1916803 h 1916803"/>
                <a:gd name="connsiteX4" fmla="*/ 232225 w 1587930"/>
                <a:gd name="connsiteY4" fmla="*/ 1355064 h 1916803"/>
                <a:gd name="connsiteX5" fmla="*/ 232868 w 1587930"/>
                <a:gd name="connsiteY5" fmla="*/ 232226 h 1916803"/>
                <a:gd name="connsiteX6" fmla="*/ 794420 w 1587930"/>
                <a:gd name="connsiteY6" fmla="*/ 0 h 1916803"/>
                <a:gd name="connsiteX7" fmla="*/ 793966 w 1587930"/>
                <a:gd name="connsiteY7" fmla="*/ 163145 h 1916803"/>
                <a:gd name="connsiteX8" fmla="*/ 163145 w 1587930"/>
                <a:gd name="connsiteY8" fmla="*/ 793966 h 1916803"/>
                <a:gd name="connsiteX9" fmla="*/ 793966 w 1587930"/>
                <a:gd name="connsiteY9" fmla="*/ 1424787 h 1916803"/>
                <a:gd name="connsiteX10" fmla="*/ 1424787 w 1587930"/>
                <a:gd name="connsiteY10" fmla="*/ 793966 h 1916803"/>
                <a:gd name="connsiteX11" fmla="*/ 793966 w 1587930"/>
                <a:gd name="connsiteY11" fmla="*/ 163145 h 191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930" h="1916803">
                  <a:moveTo>
                    <a:pt x="794420" y="0"/>
                  </a:moveTo>
                  <a:cubicBezTo>
                    <a:pt x="997613" y="116"/>
                    <a:pt x="1200763" y="77748"/>
                    <a:pt x="1355705" y="232869"/>
                  </a:cubicBezTo>
                  <a:cubicBezTo>
                    <a:pt x="1665590" y="543109"/>
                    <a:pt x="1665303" y="1045821"/>
                    <a:pt x="1355062" y="1355706"/>
                  </a:cubicBezTo>
                  <a:lnTo>
                    <a:pt x="793323" y="1916803"/>
                  </a:lnTo>
                  <a:lnTo>
                    <a:pt x="232225" y="1355064"/>
                  </a:lnTo>
                  <a:cubicBezTo>
                    <a:pt x="-77660" y="1044823"/>
                    <a:pt x="-77373" y="542112"/>
                    <a:pt x="232868" y="232226"/>
                  </a:cubicBezTo>
                  <a:cubicBezTo>
                    <a:pt x="387988" y="77283"/>
                    <a:pt x="591226" y="-116"/>
                    <a:pt x="794420" y="0"/>
                  </a:cubicBezTo>
                  <a:close/>
                  <a:moveTo>
                    <a:pt x="793966" y="163145"/>
                  </a:moveTo>
                  <a:cubicBezTo>
                    <a:pt x="445573" y="163145"/>
                    <a:pt x="163145" y="445573"/>
                    <a:pt x="163145" y="793966"/>
                  </a:cubicBezTo>
                  <a:cubicBezTo>
                    <a:pt x="163145" y="1142359"/>
                    <a:pt x="445573" y="1424787"/>
                    <a:pt x="793966" y="1424787"/>
                  </a:cubicBezTo>
                  <a:cubicBezTo>
                    <a:pt x="1142359" y="1424787"/>
                    <a:pt x="1424787" y="1142359"/>
                    <a:pt x="1424787" y="793966"/>
                  </a:cubicBezTo>
                  <a:cubicBezTo>
                    <a:pt x="1424787" y="445573"/>
                    <a:pt x="1142359" y="163145"/>
                    <a:pt x="793966" y="163145"/>
                  </a:cubicBezTo>
                  <a:close/>
                </a:path>
              </a:pathLst>
            </a:custGeom>
            <a:solidFill>
              <a:srgbClr val="B8D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1"/>
          <p:cNvSpPr txBox="1">
            <a:spLocks noChangeArrowheads="1"/>
          </p:cNvSpPr>
          <p:nvPr/>
        </p:nvSpPr>
        <p:spPr bwMode="auto">
          <a:xfrm>
            <a:off x="3674276" y="5046235"/>
            <a:ext cx="221884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Extract satellite data by date(2018-01-01 ~ 2021-12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-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31)</a:t>
            </a:r>
            <a:endParaRPr lang="en-US" altLang="zh-CN" sz="1600">
              <a:solidFill>
                <a:srgbClr val="666464"/>
              </a:solidFill>
              <a:ea typeface="思源黑体 CN Regular"/>
              <a:cs typeface="Arial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082600" y="1513192"/>
            <a:ext cx="1587516" cy="2874310"/>
            <a:chOff x="9010336" y="1213250"/>
            <a:chExt cx="1587930" cy="2875059"/>
          </a:xfrm>
        </p:grpSpPr>
        <p:sp>
          <p:nvSpPr>
            <p:cNvPr id="29" name="verification-symbol-in-a-square-box_37892"/>
            <p:cNvSpPr>
              <a:spLocks noChangeAspect="1"/>
            </p:cNvSpPr>
            <p:nvPr/>
          </p:nvSpPr>
          <p:spPr bwMode="auto">
            <a:xfrm>
              <a:off x="9517733" y="1709131"/>
              <a:ext cx="609685" cy="512465"/>
            </a:xfrm>
            <a:custGeom>
              <a:avLst/>
              <a:gdLst>
                <a:gd name="connsiteX0" fmla="*/ 536415 w 607227"/>
                <a:gd name="connsiteY0" fmla="*/ 12631 h 510399"/>
                <a:gd name="connsiteX1" fmla="*/ 557192 w 607227"/>
                <a:gd name="connsiteY1" fmla="*/ 21221 h 510399"/>
                <a:gd name="connsiteX2" fmla="*/ 598584 w 607227"/>
                <a:gd name="connsiteY2" fmla="*/ 62633 h 510399"/>
                <a:gd name="connsiteX3" fmla="*/ 598584 w 607227"/>
                <a:gd name="connsiteY3" fmla="*/ 104044 h 510399"/>
                <a:gd name="connsiteX4" fmla="*/ 511175 w 607227"/>
                <a:gd name="connsiteY4" fmla="*/ 191324 h 510399"/>
                <a:gd name="connsiteX5" fmla="*/ 444948 w 607227"/>
                <a:gd name="connsiteY5" fmla="*/ 257453 h 510399"/>
                <a:gd name="connsiteX6" fmla="*/ 339441 w 607227"/>
                <a:gd name="connsiteY6" fmla="*/ 362805 h 510399"/>
                <a:gd name="connsiteX7" fmla="*/ 297968 w 607227"/>
                <a:gd name="connsiteY7" fmla="*/ 404217 h 510399"/>
                <a:gd name="connsiteX8" fmla="*/ 277191 w 607227"/>
                <a:gd name="connsiteY8" fmla="*/ 412807 h 510399"/>
                <a:gd name="connsiteX9" fmla="*/ 256495 w 607227"/>
                <a:gd name="connsiteY9" fmla="*/ 404217 h 510399"/>
                <a:gd name="connsiteX10" fmla="*/ 215023 w 607227"/>
                <a:gd name="connsiteY10" fmla="*/ 362805 h 510399"/>
                <a:gd name="connsiteX11" fmla="*/ 138814 w 607227"/>
                <a:gd name="connsiteY11" fmla="*/ 286790 h 510399"/>
                <a:gd name="connsiteX12" fmla="*/ 138814 w 607227"/>
                <a:gd name="connsiteY12" fmla="*/ 245378 h 510399"/>
                <a:gd name="connsiteX13" fmla="*/ 180286 w 607227"/>
                <a:gd name="connsiteY13" fmla="*/ 203967 h 510399"/>
                <a:gd name="connsiteX14" fmla="*/ 201063 w 607227"/>
                <a:gd name="connsiteY14" fmla="*/ 195376 h 510399"/>
                <a:gd name="connsiteX15" fmla="*/ 221759 w 607227"/>
                <a:gd name="connsiteY15" fmla="*/ 203967 h 510399"/>
                <a:gd name="connsiteX16" fmla="*/ 277191 w 607227"/>
                <a:gd name="connsiteY16" fmla="*/ 259317 h 510399"/>
                <a:gd name="connsiteX17" fmla="*/ 444948 w 607227"/>
                <a:gd name="connsiteY17" fmla="*/ 91807 h 510399"/>
                <a:gd name="connsiteX18" fmla="*/ 503951 w 607227"/>
                <a:gd name="connsiteY18" fmla="*/ 32891 h 510399"/>
                <a:gd name="connsiteX19" fmla="*/ 515719 w 607227"/>
                <a:gd name="connsiteY19" fmla="*/ 21221 h 510399"/>
                <a:gd name="connsiteX20" fmla="*/ 536415 w 607227"/>
                <a:gd name="connsiteY20" fmla="*/ 12631 h 510399"/>
                <a:gd name="connsiteX21" fmla="*/ 61847 w 607227"/>
                <a:gd name="connsiteY21" fmla="*/ 0 h 510399"/>
                <a:gd name="connsiteX22" fmla="*/ 449328 w 607227"/>
                <a:gd name="connsiteY22" fmla="*/ 0 h 510399"/>
                <a:gd name="connsiteX23" fmla="*/ 491858 w 607227"/>
                <a:gd name="connsiteY23" fmla="*/ 17019 h 510399"/>
                <a:gd name="connsiteX24" fmla="*/ 442591 w 607227"/>
                <a:gd name="connsiteY24" fmla="*/ 66130 h 510399"/>
                <a:gd name="connsiteX25" fmla="*/ 66230 w 607227"/>
                <a:gd name="connsiteY25" fmla="*/ 66130 h 510399"/>
                <a:gd name="connsiteX26" fmla="*/ 66230 w 607227"/>
                <a:gd name="connsiteY26" fmla="*/ 444269 h 510399"/>
                <a:gd name="connsiteX27" fmla="*/ 444945 w 607227"/>
                <a:gd name="connsiteY27" fmla="*/ 444269 h 510399"/>
                <a:gd name="connsiteX28" fmla="*/ 444945 w 607227"/>
                <a:gd name="connsiteY28" fmla="*/ 285590 h 510399"/>
                <a:gd name="connsiteX29" fmla="*/ 511175 w 607227"/>
                <a:gd name="connsiteY29" fmla="*/ 219460 h 510399"/>
                <a:gd name="connsiteX30" fmla="*/ 511175 w 607227"/>
                <a:gd name="connsiteY30" fmla="*/ 448645 h 510399"/>
                <a:gd name="connsiteX31" fmla="*/ 449328 w 607227"/>
                <a:gd name="connsiteY31" fmla="*/ 510399 h 510399"/>
                <a:gd name="connsiteX32" fmla="*/ 61847 w 607227"/>
                <a:gd name="connsiteY32" fmla="*/ 510399 h 510399"/>
                <a:gd name="connsiteX33" fmla="*/ 0 w 607227"/>
                <a:gd name="connsiteY33" fmla="*/ 448645 h 510399"/>
                <a:gd name="connsiteX34" fmla="*/ 0 w 607227"/>
                <a:gd name="connsiteY34" fmla="*/ 61673 h 510399"/>
                <a:gd name="connsiteX35" fmla="*/ 61847 w 607227"/>
                <a:gd name="connsiteY35" fmla="*/ 0 h 51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7227" h="510399">
                  <a:moveTo>
                    <a:pt x="536415" y="12631"/>
                  </a:moveTo>
                  <a:cubicBezTo>
                    <a:pt x="543882" y="12631"/>
                    <a:pt x="551430" y="15467"/>
                    <a:pt x="557192" y="21221"/>
                  </a:cubicBezTo>
                  <a:lnTo>
                    <a:pt x="598584" y="62633"/>
                  </a:lnTo>
                  <a:cubicBezTo>
                    <a:pt x="610108" y="74059"/>
                    <a:pt x="610108" y="92618"/>
                    <a:pt x="598584" y="104044"/>
                  </a:cubicBezTo>
                  <a:lnTo>
                    <a:pt x="511175" y="191324"/>
                  </a:lnTo>
                  <a:lnTo>
                    <a:pt x="444948" y="257453"/>
                  </a:lnTo>
                  <a:lnTo>
                    <a:pt x="339441" y="362805"/>
                  </a:lnTo>
                  <a:lnTo>
                    <a:pt x="297968" y="404217"/>
                  </a:lnTo>
                  <a:cubicBezTo>
                    <a:pt x="292206" y="409971"/>
                    <a:pt x="284739" y="412807"/>
                    <a:pt x="277191" y="412807"/>
                  </a:cubicBezTo>
                  <a:cubicBezTo>
                    <a:pt x="269724" y="412807"/>
                    <a:pt x="262177" y="409971"/>
                    <a:pt x="256495" y="404217"/>
                  </a:cubicBezTo>
                  <a:lnTo>
                    <a:pt x="215023" y="362805"/>
                  </a:lnTo>
                  <a:lnTo>
                    <a:pt x="138814" y="286790"/>
                  </a:lnTo>
                  <a:cubicBezTo>
                    <a:pt x="127370" y="275363"/>
                    <a:pt x="127370" y="256805"/>
                    <a:pt x="138814" y="245378"/>
                  </a:cubicBezTo>
                  <a:lnTo>
                    <a:pt x="180286" y="203967"/>
                  </a:lnTo>
                  <a:cubicBezTo>
                    <a:pt x="186049" y="198213"/>
                    <a:pt x="193515" y="195376"/>
                    <a:pt x="201063" y="195376"/>
                  </a:cubicBezTo>
                  <a:cubicBezTo>
                    <a:pt x="208530" y="195376"/>
                    <a:pt x="215997" y="198213"/>
                    <a:pt x="221759" y="203967"/>
                  </a:cubicBezTo>
                  <a:lnTo>
                    <a:pt x="277191" y="259317"/>
                  </a:lnTo>
                  <a:lnTo>
                    <a:pt x="444948" y="91807"/>
                  </a:lnTo>
                  <a:lnTo>
                    <a:pt x="503951" y="32891"/>
                  </a:lnTo>
                  <a:lnTo>
                    <a:pt x="515719" y="21221"/>
                  </a:lnTo>
                  <a:cubicBezTo>
                    <a:pt x="521401" y="15467"/>
                    <a:pt x="528949" y="12631"/>
                    <a:pt x="536415" y="12631"/>
                  </a:cubicBezTo>
                  <a:close/>
                  <a:moveTo>
                    <a:pt x="61847" y="0"/>
                  </a:moveTo>
                  <a:lnTo>
                    <a:pt x="449328" y="0"/>
                  </a:lnTo>
                  <a:cubicBezTo>
                    <a:pt x="465804" y="0"/>
                    <a:pt x="480738" y="6483"/>
                    <a:pt x="491858" y="17019"/>
                  </a:cubicBezTo>
                  <a:lnTo>
                    <a:pt x="442591" y="66130"/>
                  </a:lnTo>
                  <a:lnTo>
                    <a:pt x="66230" y="66130"/>
                  </a:lnTo>
                  <a:lnTo>
                    <a:pt x="66230" y="444269"/>
                  </a:lnTo>
                  <a:lnTo>
                    <a:pt x="444945" y="444269"/>
                  </a:lnTo>
                  <a:lnTo>
                    <a:pt x="444945" y="285590"/>
                  </a:lnTo>
                  <a:lnTo>
                    <a:pt x="511175" y="219460"/>
                  </a:lnTo>
                  <a:lnTo>
                    <a:pt x="511175" y="448645"/>
                  </a:lnTo>
                  <a:cubicBezTo>
                    <a:pt x="511175" y="482683"/>
                    <a:pt x="483417" y="510399"/>
                    <a:pt x="449328" y="510399"/>
                  </a:cubicBezTo>
                  <a:lnTo>
                    <a:pt x="61847" y="510399"/>
                  </a:lnTo>
                  <a:cubicBezTo>
                    <a:pt x="27758" y="510399"/>
                    <a:pt x="0" y="482683"/>
                    <a:pt x="0" y="448645"/>
                  </a:cubicBezTo>
                  <a:lnTo>
                    <a:pt x="0" y="61673"/>
                  </a:lnTo>
                  <a:cubicBezTo>
                    <a:pt x="0" y="27635"/>
                    <a:pt x="27758" y="0"/>
                    <a:pt x="61847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9804301" y="2734071"/>
              <a:ext cx="0" cy="135423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任意多边形 30"/>
            <p:cNvSpPr/>
            <p:nvPr/>
          </p:nvSpPr>
          <p:spPr>
            <a:xfrm>
              <a:off x="9010336" y="1213250"/>
              <a:ext cx="1587930" cy="1916803"/>
            </a:xfrm>
            <a:custGeom>
              <a:avLst/>
              <a:gdLst>
                <a:gd name="connsiteX0" fmla="*/ 794420 w 1587930"/>
                <a:gd name="connsiteY0" fmla="*/ 0 h 1916803"/>
                <a:gd name="connsiteX1" fmla="*/ 1355705 w 1587930"/>
                <a:gd name="connsiteY1" fmla="*/ 232869 h 1916803"/>
                <a:gd name="connsiteX2" fmla="*/ 1355062 w 1587930"/>
                <a:gd name="connsiteY2" fmla="*/ 1355706 h 1916803"/>
                <a:gd name="connsiteX3" fmla="*/ 793323 w 1587930"/>
                <a:gd name="connsiteY3" fmla="*/ 1916803 h 1916803"/>
                <a:gd name="connsiteX4" fmla="*/ 232225 w 1587930"/>
                <a:gd name="connsiteY4" fmla="*/ 1355064 h 1916803"/>
                <a:gd name="connsiteX5" fmla="*/ 232868 w 1587930"/>
                <a:gd name="connsiteY5" fmla="*/ 232226 h 1916803"/>
                <a:gd name="connsiteX6" fmla="*/ 794420 w 1587930"/>
                <a:gd name="connsiteY6" fmla="*/ 0 h 1916803"/>
                <a:gd name="connsiteX7" fmla="*/ 793966 w 1587930"/>
                <a:gd name="connsiteY7" fmla="*/ 163145 h 1916803"/>
                <a:gd name="connsiteX8" fmla="*/ 163145 w 1587930"/>
                <a:gd name="connsiteY8" fmla="*/ 793966 h 1916803"/>
                <a:gd name="connsiteX9" fmla="*/ 793966 w 1587930"/>
                <a:gd name="connsiteY9" fmla="*/ 1424787 h 1916803"/>
                <a:gd name="connsiteX10" fmla="*/ 1424787 w 1587930"/>
                <a:gd name="connsiteY10" fmla="*/ 793966 h 1916803"/>
                <a:gd name="connsiteX11" fmla="*/ 793966 w 1587930"/>
                <a:gd name="connsiteY11" fmla="*/ 163145 h 191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930" h="1916803">
                  <a:moveTo>
                    <a:pt x="794420" y="0"/>
                  </a:moveTo>
                  <a:cubicBezTo>
                    <a:pt x="997613" y="116"/>
                    <a:pt x="1200763" y="77748"/>
                    <a:pt x="1355705" y="232869"/>
                  </a:cubicBezTo>
                  <a:cubicBezTo>
                    <a:pt x="1665590" y="543109"/>
                    <a:pt x="1665303" y="1045821"/>
                    <a:pt x="1355062" y="1355706"/>
                  </a:cubicBezTo>
                  <a:lnTo>
                    <a:pt x="793323" y="1916803"/>
                  </a:lnTo>
                  <a:lnTo>
                    <a:pt x="232225" y="1355064"/>
                  </a:lnTo>
                  <a:cubicBezTo>
                    <a:pt x="-77660" y="1044823"/>
                    <a:pt x="-77373" y="542112"/>
                    <a:pt x="232868" y="232226"/>
                  </a:cubicBezTo>
                  <a:cubicBezTo>
                    <a:pt x="387988" y="77283"/>
                    <a:pt x="591226" y="-116"/>
                    <a:pt x="794420" y="0"/>
                  </a:cubicBezTo>
                  <a:close/>
                  <a:moveTo>
                    <a:pt x="793966" y="163145"/>
                  </a:moveTo>
                  <a:cubicBezTo>
                    <a:pt x="445573" y="163145"/>
                    <a:pt x="163145" y="445573"/>
                    <a:pt x="163145" y="793966"/>
                  </a:cubicBezTo>
                  <a:cubicBezTo>
                    <a:pt x="163145" y="1142359"/>
                    <a:pt x="445573" y="1424787"/>
                    <a:pt x="793966" y="1424787"/>
                  </a:cubicBezTo>
                  <a:cubicBezTo>
                    <a:pt x="1142359" y="1424787"/>
                    <a:pt x="1424787" y="1142359"/>
                    <a:pt x="1424787" y="793966"/>
                  </a:cubicBezTo>
                  <a:cubicBezTo>
                    <a:pt x="1424787" y="445573"/>
                    <a:pt x="1142359" y="163145"/>
                    <a:pt x="793966" y="16314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4" name="1"/>
          <p:cNvSpPr txBox="1">
            <a:spLocks noChangeArrowheads="1"/>
          </p:cNvSpPr>
          <p:nvPr/>
        </p:nvSpPr>
        <p:spPr bwMode="auto">
          <a:xfrm>
            <a:off x="6771286" y="4537618"/>
            <a:ext cx="221088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</a:rPr>
              <a:t>Fill the missing value in satellite data by KNNImputer</a:t>
            </a:r>
            <a:endParaRPr lang="en-US" altLang="zh-CN" sz="1600">
              <a:solidFill>
                <a:srgbClr val="666464"/>
              </a:solidFill>
              <a:latin typeface="Arial"/>
              <a:ea typeface="思源黑体 CN Regular"/>
              <a:cs typeface="Arial"/>
            </a:endParaRPr>
          </a:p>
        </p:txBody>
      </p:sp>
      <p:grpSp>
        <p:nvGrpSpPr>
          <p:cNvPr id="35" name="组合 12">
            <a:extLst>
              <a:ext uri="{FF2B5EF4-FFF2-40B4-BE49-F238E27FC236}">
                <a16:creationId xmlns:a16="http://schemas.microsoft.com/office/drawing/2014/main" id="{7A2EA5D7-A739-EAE5-C037-4DD4ED89930F}"/>
              </a:ext>
            </a:extLst>
          </p:cNvPr>
          <p:cNvGrpSpPr/>
          <p:nvPr/>
        </p:nvGrpSpPr>
        <p:grpSpPr>
          <a:xfrm>
            <a:off x="3987624" y="1911589"/>
            <a:ext cx="1587516" cy="2874312"/>
            <a:chOff x="3976726" y="1961902"/>
            <a:chExt cx="1587930" cy="2875059"/>
          </a:xfrm>
        </p:grpSpPr>
        <p:sp>
          <p:nvSpPr>
            <p:cNvPr id="3" name="soup-bowl_44116">
              <a:extLst>
                <a:ext uri="{FF2B5EF4-FFF2-40B4-BE49-F238E27FC236}">
                  <a16:creationId xmlns:a16="http://schemas.microsoft.com/office/drawing/2014/main" id="{5AAABDCC-CB0B-BD9E-8330-EA399A95FF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0760" y="2422197"/>
              <a:ext cx="609685" cy="600563"/>
            </a:xfrm>
            <a:custGeom>
              <a:avLst/>
              <a:gdLst>
                <a:gd name="connsiteX0" fmla="*/ 0 w 608487"/>
                <a:gd name="connsiteY0" fmla="*/ 548152 h 599383"/>
                <a:gd name="connsiteX1" fmla="*/ 605239 w 608487"/>
                <a:gd name="connsiteY1" fmla="*/ 548152 h 599383"/>
                <a:gd name="connsiteX2" fmla="*/ 605239 w 608487"/>
                <a:gd name="connsiteY2" fmla="*/ 599383 h 599383"/>
                <a:gd name="connsiteX3" fmla="*/ 0 w 608487"/>
                <a:gd name="connsiteY3" fmla="*/ 599383 h 599383"/>
                <a:gd name="connsiteX4" fmla="*/ 0 w 608487"/>
                <a:gd name="connsiteY4" fmla="*/ 211908 h 599383"/>
                <a:gd name="connsiteX5" fmla="*/ 349886 w 608487"/>
                <a:gd name="connsiteY5" fmla="*/ 211908 h 599383"/>
                <a:gd name="connsiteX6" fmla="*/ 394554 w 608487"/>
                <a:gd name="connsiteY6" fmla="*/ 211908 h 599383"/>
                <a:gd name="connsiteX7" fmla="*/ 605239 w 608487"/>
                <a:gd name="connsiteY7" fmla="*/ 211908 h 599383"/>
                <a:gd name="connsiteX8" fmla="*/ 302620 w 608487"/>
                <a:gd name="connsiteY8" fmla="*/ 514069 h 599383"/>
                <a:gd name="connsiteX9" fmla="*/ 0 w 608487"/>
                <a:gd name="connsiteY9" fmla="*/ 211908 h 599383"/>
                <a:gd name="connsiteX10" fmla="*/ 596231 w 608487"/>
                <a:gd name="connsiteY10" fmla="*/ 36105 h 599383"/>
                <a:gd name="connsiteX11" fmla="*/ 599507 w 608487"/>
                <a:gd name="connsiteY11" fmla="*/ 65804 h 599383"/>
                <a:gd name="connsiteX12" fmla="*/ 410520 w 608487"/>
                <a:gd name="connsiteY12" fmla="*/ 194831 h 599383"/>
                <a:gd name="connsiteX13" fmla="*/ 364258 w 608487"/>
                <a:gd name="connsiteY13" fmla="*/ 194831 h 599383"/>
                <a:gd name="connsiteX14" fmla="*/ 582243 w 608487"/>
                <a:gd name="connsiteY14" fmla="*/ 36351 h 599383"/>
                <a:gd name="connsiteX15" fmla="*/ 596231 w 608487"/>
                <a:gd name="connsiteY15" fmla="*/ 36105 h 599383"/>
                <a:gd name="connsiteX16" fmla="*/ 325339 w 608487"/>
                <a:gd name="connsiteY16" fmla="*/ 0 h 599383"/>
                <a:gd name="connsiteX17" fmla="*/ 327769 w 608487"/>
                <a:gd name="connsiteY17" fmla="*/ 837 h 599383"/>
                <a:gd name="connsiteX18" fmla="*/ 333971 w 608487"/>
                <a:gd name="connsiteY18" fmla="*/ 4101 h 599383"/>
                <a:gd name="connsiteX19" fmla="*/ 351235 w 608487"/>
                <a:gd name="connsiteY19" fmla="*/ 22009 h 599383"/>
                <a:gd name="connsiteX20" fmla="*/ 357855 w 608487"/>
                <a:gd name="connsiteY20" fmla="*/ 38746 h 599383"/>
                <a:gd name="connsiteX21" fmla="*/ 358190 w 608487"/>
                <a:gd name="connsiteY21" fmla="*/ 60505 h 599383"/>
                <a:gd name="connsiteX22" fmla="*/ 349558 w 608487"/>
                <a:gd name="connsiteY22" fmla="*/ 82765 h 599383"/>
                <a:gd name="connsiteX23" fmla="*/ 334306 w 608487"/>
                <a:gd name="connsiteY23" fmla="*/ 100255 h 599383"/>
                <a:gd name="connsiteX24" fmla="*/ 329948 w 608487"/>
                <a:gd name="connsiteY24" fmla="*/ 103602 h 599383"/>
                <a:gd name="connsiteX25" fmla="*/ 327434 w 608487"/>
                <a:gd name="connsiteY25" fmla="*/ 105527 h 599383"/>
                <a:gd name="connsiteX26" fmla="*/ 324082 w 608487"/>
                <a:gd name="connsiteY26" fmla="*/ 107954 h 599383"/>
                <a:gd name="connsiteX27" fmla="*/ 322322 w 608487"/>
                <a:gd name="connsiteY27" fmla="*/ 109209 h 599383"/>
                <a:gd name="connsiteX28" fmla="*/ 320981 w 608487"/>
                <a:gd name="connsiteY28" fmla="*/ 110214 h 599383"/>
                <a:gd name="connsiteX29" fmla="*/ 317713 w 608487"/>
                <a:gd name="connsiteY29" fmla="*/ 112473 h 599383"/>
                <a:gd name="connsiteX30" fmla="*/ 314193 w 608487"/>
                <a:gd name="connsiteY30" fmla="*/ 115318 h 599383"/>
                <a:gd name="connsiteX31" fmla="*/ 311176 w 608487"/>
                <a:gd name="connsiteY31" fmla="*/ 118080 h 599383"/>
                <a:gd name="connsiteX32" fmla="*/ 309835 w 608487"/>
                <a:gd name="connsiteY32" fmla="*/ 119419 h 599383"/>
                <a:gd name="connsiteX33" fmla="*/ 308578 w 608487"/>
                <a:gd name="connsiteY33" fmla="*/ 120842 h 599383"/>
                <a:gd name="connsiteX34" fmla="*/ 307321 w 608487"/>
                <a:gd name="connsiteY34" fmla="*/ 122515 h 599383"/>
                <a:gd name="connsiteX35" fmla="*/ 306231 w 608487"/>
                <a:gd name="connsiteY35" fmla="*/ 124273 h 599383"/>
                <a:gd name="connsiteX36" fmla="*/ 305142 w 608487"/>
                <a:gd name="connsiteY36" fmla="*/ 126197 h 599383"/>
                <a:gd name="connsiteX37" fmla="*/ 304388 w 608487"/>
                <a:gd name="connsiteY37" fmla="*/ 128373 h 599383"/>
                <a:gd name="connsiteX38" fmla="*/ 302544 w 608487"/>
                <a:gd name="connsiteY38" fmla="*/ 137830 h 599383"/>
                <a:gd name="connsiteX39" fmla="*/ 302376 w 608487"/>
                <a:gd name="connsiteY39" fmla="*/ 142516 h 599383"/>
                <a:gd name="connsiteX40" fmla="*/ 302544 w 608487"/>
                <a:gd name="connsiteY40" fmla="*/ 146784 h 599383"/>
                <a:gd name="connsiteX41" fmla="*/ 303047 w 608487"/>
                <a:gd name="connsiteY41" fmla="*/ 153311 h 599383"/>
                <a:gd name="connsiteX42" fmla="*/ 303298 w 608487"/>
                <a:gd name="connsiteY42" fmla="*/ 155738 h 599383"/>
                <a:gd name="connsiteX43" fmla="*/ 300868 w 608487"/>
                <a:gd name="connsiteY43" fmla="*/ 155320 h 599383"/>
                <a:gd name="connsiteX44" fmla="*/ 294163 w 608487"/>
                <a:gd name="connsiteY44" fmla="*/ 152893 h 599383"/>
                <a:gd name="connsiteX45" fmla="*/ 289722 w 608487"/>
                <a:gd name="connsiteY45" fmla="*/ 150382 h 599383"/>
                <a:gd name="connsiteX46" fmla="*/ 284861 w 608487"/>
                <a:gd name="connsiteY46" fmla="*/ 146784 h 599383"/>
                <a:gd name="connsiteX47" fmla="*/ 279917 w 608487"/>
                <a:gd name="connsiteY47" fmla="*/ 141595 h 599383"/>
                <a:gd name="connsiteX48" fmla="*/ 275391 w 608487"/>
                <a:gd name="connsiteY48" fmla="*/ 134566 h 599383"/>
                <a:gd name="connsiteX49" fmla="*/ 273380 w 608487"/>
                <a:gd name="connsiteY49" fmla="*/ 130382 h 599383"/>
                <a:gd name="connsiteX50" fmla="*/ 271871 w 608487"/>
                <a:gd name="connsiteY50" fmla="*/ 125695 h 599383"/>
                <a:gd name="connsiteX51" fmla="*/ 270363 w 608487"/>
                <a:gd name="connsiteY51" fmla="*/ 115067 h 599383"/>
                <a:gd name="connsiteX52" fmla="*/ 270279 w 608487"/>
                <a:gd name="connsiteY52" fmla="*/ 112222 h 599383"/>
                <a:gd name="connsiteX53" fmla="*/ 270530 w 608487"/>
                <a:gd name="connsiteY53" fmla="*/ 109377 h 599383"/>
                <a:gd name="connsiteX54" fmla="*/ 271369 w 608487"/>
                <a:gd name="connsiteY54" fmla="*/ 103519 h 599383"/>
                <a:gd name="connsiteX55" fmla="*/ 272961 w 608487"/>
                <a:gd name="connsiteY55" fmla="*/ 97828 h 599383"/>
                <a:gd name="connsiteX56" fmla="*/ 274972 w 608487"/>
                <a:gd name="connsiteY56" fmla="*/ 92221 h 599383"/>
                <a:gd name="connsiteX57" fmla="*/ 280587 w 608487"/>
                <a:gd name="connsiteY57" fmla="*/ 81928 h 599383"/>
                <a:gd name="connsiteX58" fmla="*/ 288716 w 608487"/>
                <a:gd name="connsiteY58" fmla="*/ 72304 h 599383"/>
                <a:gd name="connsiteX59" fmla="*/ 290392 w 608487"/>
                <a:gd name="connsiteY59" fmla="*/ 70463 h 599383"/>
                <a:gd name="connsiteX60" fmla="*/ 291985 w 608487"/>
                <a:gd name="connsiteY60" fmla="*/ 69040 h 599383"/>
                <a:gd name="connsiteX61" fmla="*/ 295085 w 608487"/>
                <a:gd name="connsiteY61" fmla="*/ 66279 h 599383"/>
                <a:gd name="connsiteX62" fmla="*/ 296594 w 608487"/>
                <a:gd name="connsiteY62" fmla="*/ 64856 h 599383"/>
                <a:gd name="connsiteX63" fmla="*/ 297013 w 608487"/>
                <a:gd name="connsiteY63" fmla="*/ 64521 h 599383"/>
                <a:gd name="connsiteX64" fmla="*/ 297097 w 608487"/>
                <a:gd name="connsiteY64" fmla="*/ 64438 h 599383"/>
                <a:gd name="connsiteX65" fmla="*/ 298437 w 608487"/>
                <a:gd name="connsiteY65" fmla="*/ 63434 h 599383"/>
                <a:gd name="connsiteX66" fmla="*/ 298521 w 608487"/>
                <a:gd name="connsiteY66" fmla="*/ 63266 h 599383"/>
                <a:gd name="connsiteX67" fmla="*/ 299108 w 608487"/>
                <a:gd name="connsiteY67" fmla="*/ 62848 h 599383"/>
                <a:gd name="connsiteX68" fmla="*/ 301371 w 608487"/>
                <a:gd name="connsiteY68" fmla="*/ 61007 h 599383"/>
                <a:gd name="connsiteX69" fmla="*/ 308913 w 608487"/>
                <a:gd name="connsiteY69" fmla="*/ 54061 h 599383"/>
                <a:gd name="connsiteX70" fmla="*/ 314696 w 608487"/>
                <a:gd name="connsiteY70" fmla="*/ 47282 h 599383"/>
                <a:gd name="connsiteX71" fmla="*/ 319305 w 608487"/>
                <a:gd name="connsiteY71" fmla="*/ 39081 h 599383"/>
                <a:gd name="connsiteX72" fmla="*/ 322489 w 608487"/>
                <a:gd name="connsiteY72" fmla="*/ 28872 h 599383"/>
                <a:gd name="connsiteX73" fmla="*/ 325004 w 608487"/>
                <a:gd name="connsiteY73" fmla="*/ 9038 h 599383"/>
                <a:gd name="connsiteX74" fmla="*/ 325255 w 608487"/>
                <a:gd name="connsiteY74" fmla="*/ 2427 h 599383"/>
                <a:gd name="connsiteX75" fmla="*/ 325339 w 608487"/>
                <a:gd name="connsiteY75" fmla="*/ 0 h 599383"/>
                <a:gd name="connsiteX76" fmla="*/ 227322 w 608487"/>
                <a:gd name="connsiteY76" fmla="*/ 0 h 599383"/>
                <a:gd name="connsiteX77" fmla="*/ 229669 w 608487"/>
                <a:gd name="connsiteY77" fmla="*/ 837 h 599383"/>
                <a:gd name="connsiteX78" fmla="*/ 235870 w 608487"/>
                <a:gd name="connsiteY78" fmla="*/ 4101 h 599383"/>
                <a:gd name="connsiteX79" fmla="*/ 253218 w 608487"/>
                <a:gd name="connsiteY79" fmla="*/ 22009 h 599383"/>
                <a:gd name="connsiteX80" fmla="*/ 259755 w 608487"/>
                <a:gd name="connsiteY80" fmla="*/ 38746 h 599383"/>
                <a:gd name="connsiteX81" fmla="*/ 260090 w 608487"/>
                <a:gd name="connsiteY81" fmla="*/ 60505 h 599383"/>
                <a:gd name="connsiteX82" fmla="*/ 251542 w 608487"/>
                <a:gd name="connsiteY82" fmla="*/ 82765 h 599383"/>
                <a:gd name="connsiteX83" fmla="*/ 236289 w 608487"/>
                <a:gd name="connsiteY83" fmla="*/ 100255 h 599383"/>
                <a:gd name="connsiteX84" fmla="*/ 231848 w 608487"/>
                <a:gd name="connsiteY84" fmla="*/ 103602 h 599383"/>
                <a:gd name="connsiteX85" fmla="*/ 229417 w 608487"/>
                <a:gd name="connsiteY85" fmla="*/ 105527 h 599383"/>
                <a:gd name="connsiteX86" fmla="*/ 225981 w 608487"/>
                <a:gd name="connsiteY86" fmla="*/ 107954 h 599383"/>
                <a:gd name="connsiteX87" fmla="*/ 224305 w 608487"/>
                <a:gd name="connsiteY87" fmla="*/ 109209 h 599383"/>
                <a:gd name="connsiteX88" fmla="*/ 222965 w 608487"/>
                <a:gd name="connsiteY88" fmla="*/ 110214 h 599383"/>
                <a:gd name="connsiteX89" fmla="*/ 219696 w 608487"/>
                <a:gd name="connsiteY89" fmla="*/ 112473 h 599383"/>
                <a:gd name="connsiteX90" fmla="*/ 216093 w 608487"/>
                <a:gd name="connsiteY90" fmla="*/ 115318 h 599383"/>
                <a:gd name="connsiteX91" fmla="*/ 213076 w 608487"/>
                <a:gd name="connsiteY91" fmla="*/ 118080 h 599383"/>
                <a:gd name="connsiteX92" fmla="*/ 211818 w 608487"/>
                <a:gd name="connsiteY92" fmla="*/ 119419 h 599383"/>
                <a:gd name="connsiteX93" fmla="*/ 210478 w 608487"/>
                <a:gd name="connsiteY93" fmla="*/ 120842 h 599383"/>
                <a:gd name="connsiteX94" fmla="*/ 209221 w 608487"/>
                <a:gd name="connsiteY94" fmla="*/ 122515 h 599383"/>
                <a:gd name="connsiteX95" fmla="*/ 208215 w 608487"/>
                <a:gd name="connsiteY95" fmla="*/ 124273 h 599383"/>
                <a:gd name="connsiteX96" fmla="*/ 207125 w 608487"/>
                <a:gd name="connsiteY96" fmla="*/ 126197 h 599383"/>
                <a:gd name="connsiteX97" fmla="*/ 206371 w 608487"/>
                <a:gd name="connsiteY97" fmla="*/ 128373 h 599383"/>
                <a:gd name="connsiteX98" fmla="*/ 204527 w 608487"/>
                <a:gd name="connsiteY98" fmla="*/ 137830 h 599383"/>
                <a:gd name="connsiteX99" fmla="*/ 204360 w 608487"/>
                <a:gd name="connsiteY99" fmla="*/ 142516 h 599383"/>
                <a:gd name="connsiteX100" fmla="*/ 204444 w 608487"/>
                <a:gd name="connsiteY100" fmla="*/ 146784 h 599383"/>
                <a:gd name="connsiteX101" fmla="*/ 204946 w 608487"/>
                <a:gd name="connsiteY101" fmla="*/ 153311 h 599383"/>
                <a:gd name="connsiteX102" fmla="*/ 205282 w 608487"/>
                <a:gd name="connsiteY102" fmla="*/ 155738 h 599383"/>
                <a:gd name="connsiteX103" fmla="*/ 202768 w 608487"/>
                <a:gd name="connsiteY103" fmla="*/ 155320 h 599383"/>
                <a:gd name="connsiteX104" fmla="*/ 196147 w 608487"/>
                <a:gd name="connsiteY104" fmla="*/ 152893 h 599383"/>
                <a:gd name="connsiteX105" fmla="*/ 191705 w 608487"/>
                <a:gd name="connsiteY105" fmla="*/ 150382 h 599383"/>
                <a:gd name="connsiteX106" fmla="*/ 186761 w 608487"/>
                <a:gd name="connsiteY106" fmla="*/ 146784 h 599383"/>
                <a:gd name="connsiteX107" fmla="*/ 181816 w 608487"/>
                <a:gd name="connsiteY107" fmla="*/ 141595 h 599383"/>
                <a:gd name="connsiteX108" fmla="*/ 177291 w 608487"/>
                <a:gd name="connsiteY108" fmla="*/ 134566 h 599383"/>
                <a:gd name="connsiteX109" fmla="*/ 175363 w 608487"/>
                <a:gd name="connsiteY109" fmla="*/ 130382 h 599383"/>
                <a:gd name="connsiteX110" fmla="*/ 173855 w 608487"/>
                <a:gd name="connsiteY110" fmla="*/ 125695 h 599383"/>
                <a:gd name="connsiteX111" fmla="*/ 172263 w 608487"/>
                <a:gd name="connsiteY111" fmla="*/ 115067 h 599383"/>
                <a:gd name="connsiteX112" fmla="*/ 172179 w 608487"/>
                <a:gd name="connsiteY112" fmla="*/ 112222 h 599383"/>
                <a:gd name="connsiteX113" fmla="*/ 172514 w 608487"/>
                <a:gd name="connsiteY113" fmla="*/ 109377 h 599383"/>
                <a:gd name="connsiteX114" fmla="*/ 173268 w 608487"/>
                <a:gd name="connsiteY114" fmla="*/ 103519 h 599383"/>
                <a:gd name="connsiteX115" fmla="*/ 174861 w 608487"/>
                <a:gd name="connsiteY115" fmla="*/ 97828 h 599383"/>
                <a:gd name="connsiteX116" fmla="*/ 176872 w 608487"/>
                <a:gd name="connsiteY116" fmla="*/ 92221 h 599383"/>
                <a:gd name="connsiteX117" fmla="*/ 182571 w 608487"/>
                <a:gd name="connsiteY117" fmla="*/ 81928 h 599383"/>
                <a:gd name="connsiteX118" fmla="*/ 190616 w 608487"/>
                <a:gd name="connsiteY118" fmla="*/ 72304 h 599383"/>
                <a:gd name="connsiteX119" fmla="*/ 192376 w 608487"/>
                <a:gd name="connsiteY119" fmla="*/ 70463 h 599383"/>
                <a:gd name="connsiteX120" fmla="*/ 193884 w 608487"/>
                <a:gd name="connsiteY120" fmla="*/ 69040 h 599383"/>
                <a:gd name="connsiteX121" fmla="*/ 196985 w 608487"/>
                <a:gd name="connsiteY121" fmla="*/ 66279 h 599383"/>
                <a:gd name="connsiteX122" fmla="*/ 198577 w 608487"/>
                <a:gd name="connsiteY122" fmla="*/ 64856 h 599383"/>
                <a:gd name="connsiteX123" fmla="*/ 198996 w 608487"/>
                <a:gd name="connsiteY123" fmla="*/ 64521 h 599383"/>
                <a:gd name="connsiteX124" fmla="*/ 199080 w 608487"/>
                <a:gd name="connsiteY124" fmla="*/ 64438 h 599383"/>
                <a:gd name="connsiteX125" fmla="*/ 200337 w 608487"/>
                <a:gd name="connsiteY125" fmla="*/ 63434 h 599383"/>
                <a:gd name="connsiteX126" fmla="*/ 200505 w 608487"/>
                <a:gd name="connsiteY126" fmla="*/ 63266 h 599383"/>
                <a:gd name="connsiteX127" fmla="*/ 201008 w 608487"/>
                <a:gd name="connsiteY127" fmla="*/ 62848 h 599383"/>
                <a:gd name="connsiteX128" fmla="*/ 203354 w 608487"/>
                <a:gd name="connsiteY128" fmla="*/ 61007 h 599383"/>
                <a:gd name="connsiteX129" fmla="*/ 210897 w 608487"/>
                <a:gd name="connsiteY129" fmla="*/ 54061 h 599383"/>
                <a:gd name="connsiteX130" fmla="*/ 216679 w 608487"/>
                <a:gd name="connsiteY130" fmla="*/ 47282 h 599383"/>
                <a:gd name="connsiteX131" fmla="*/ 221288 w 608487"/>
                <a:gd name="connsiteY131" fmla="*/ 39081 h 599383"/>
                <a:gd name="connsiteX132" fmla="*/ 224473 w 608487"/>
                <a:gd name="connsiteY132" fmla="*/ 28872 h 599383"/>
                <a:gd name="connsiteX133" fmla="*/ 226903 w 608487"/>
                <a:gd name="connsiteY133" fmla="*/ 9038 h 599383"/>
                <a:gd name="connsiteX134" fmla="*/ 227239 w 608487"/>
                <a:gd name="connsiteY134" fmla="*/ 2427 h 599383"/>
                <a:gd name="connsiteX135" fmla="*/ 227322 w 608487"/>
                <a:gd name="connsiteY135" fmla="*/ 0 h 59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608487" h="599383">
                  <a:moveTo>
                    <a:pt x="0" y="548152"/>
                  </a:moveTo>
                  <a:lnTo>
                    <a:pt x="605239" y="548152"/>
                  </a:lnTo>
                  <a:lnTo>
                    <a:pt x="605239" y="599383"/>
                  </a:lnTo>
                  <a:lnTo>
                    <a:pt x="0" y="599383"/>
                  </a:lnTo>
                  <a:close/>
                  <a:moveTo>
                    <a:pt x="0" y="211908"/>
                  </a:moveTo>
                  <a:lnTo>
                    <a:pt x="349886" y="211908"/>
                  </a:lnTo>
                  <a:lnTo>
                    <a:pt x="394554" y="211908"/>
                  </a:lnTo>
                  <a:lnTo>
                    <a:pt x="605239" y="211908"/>
                  </a:lnTo>
                  <a:cubicBezTo>
                    <a:pt x="605239" y="378762"/>
                    <a:pt x="469727" y="514069"/>
                    <a:pt x="302620" y="514069"/>
                  </a:cubicBezTo>
                  <a:cubicBezTo>
                    <a:pt x="135512" y="514069"/>
                    <a:pt x="0" y="378762"/>
                    <a:pt x="0" y="211908"/>
                  </a:cubicBezTo>
                  <a:close/>
                  <a:moveTo>
                    <a:pt x="596231" y="36105"/>
                  </a:moveTo>
                  <a:cubicBezTo>
                    <a:pt x="608637" y="41157"/>
                    <a:pt x="614656" y="59340"/>
                    <a:pt x="599507" y="65804"/>
                  </a:cubicBezTo>
                  <a:cubicBezTo>
                    <a:pt x="528438" y="96178"/>
                    <a:pt x="464157" y="140024"/>
                    <a:pt x="410520" y="194831"/>
                  </a:cubicBezTo>
                  <a:lnTo>
                    <a:pt x="364258" y="194831"/>
                  </a:lnTo>
                  <a:cubicBezTo>
                    <a:pt x="424097" y="126803"/>
                    <a:pt x="498351" y="72164"/>
                    <a:pt x="582243" y="36351"/>
                  </a:cubicBezTo>
                  <a:cubicBezTo>
                    <a:pt x="587251" y="34196"/>
                    <a:pt x="592096" y="34421"/>
                    <a:pt x="596231" y="36105"/>
                  </a:cubicBezTo>
                  <a:close/>
                  <a:moveTo>
                    <a:pt x="325339" y="0"/>
                  </a:moveTo>
                  <a:cubicBezTo>
                    <a:pt x="325339" y="0"/>
                    <a:pt x="326261" y="168"/>
                    <a:pt x="327769" y="837"/>
                  </a:cubicBezTo>
                  <a:cubicBezTo>
                    <a:pt x="329194" y="1507"/>
                    <a:pt x="331457" y="2427"/>
                    <a:pt x="333971" y="4101"/>
                  </a:cubicBezTo>
                  <a:cubicBezTo>
                    <a:pt x="338999" y="7281"/>
                    <a:pt x="345703" y="12720"/>
                    <a:pt x="351235" y="22009"/>
                  </a:cubicBezTo>
                  <a:cubicBezTo>
                    <a:pt x="354000" y="26612"/>
                    <a:pt x="356514" y="32219"/>
                    <a:pt x="357855" y="38746"/>
                  </a:cubicBezTo>
                  <a:cubicBezTo>
                    <a:pt x="359196" y="45274"/>
                    <a:pt x="359531" y="52806"/>
                    <a:pt x="358190" y="60505"/>
                  </a:cubicBezTo>
                  <a:cubicBezTo>
                    <a:pt x="356849" y="68204"/>
                    <a:pt x="353833" y="75903"/>
                    <a:pt x="349558" y="82765"/>
                  </a:cubicBezTo>
                  <a:cubicBezTo>
                    <a:pt x="345368" y="89543"/>
                    <a:pt x="340005" y="95401"/>
                    <a:pt x="334306" y="100255"/>
                  </a:cubicBezTo>
                  <a:lnTo>
                    <a:pt x="329948" y="103602"/>
                  </a:lnTo>
                  <a:lnTo>
                    <a:pt x="327434" y="105527"/>
                  </a:lnTo>
                  <a:cubicBezTo>
                    <a:pt x="326345" y="106364"/>
                    <a:pt x="325171" y="107201"/>
                    <a:pt x="324082" y="107954"/>
                  </a:cubicBezTo>
                  <a:lnTo>
                    <a:pt x="322322" y="109209"/>
                  </a:lnTo>
                  <a:cubicBezTo>
                    <a:pt x="321819" y="109628"/>
                    <a:pt x="321065" y="110046"/>
                    <a:pt x="320981" y="110214"/>
                  </a:cubicBezTo>
                  <a:cubicBezTo>
                    <a:pt x="320059" y="111050"/>
                    <a:pt x="318970" y="111804"/>
                    <a:pt x="317713" y="112473"/>
                  </a:cubicBezTo>
                  <a:cubicBezTo>
                    <a:pt x="316707" y="113477"/>
                    <a:pt x="315534" y="114398"/>
                    <a:pt x="314193" y="115318"/>
                  </a:cubicBezTo>
                  <a:cubicBezTo>
                    <a:pt x="313355" y="116239"/>
                    <a:pt x="312181" y="117159"/>
                    <a:pt x="311176" y="118080"/>
                  </a:cubicBezTo>
                  <a:cubicBezTo>
                    <a:pt x="310757" y="118498"/>
                    <a:pt x="310338" y="118917"/>
                    <a:pt x="309835" y="119419"/>
                  </a:cubicBezTo>
                  <a:cubicBezTo>
                    <a:pt x="309332" y="119837"/>
                    <a:pt x="308829" y="120339"/>
                    <a:pt x="308578" y="120842"/>
                  </a:cubicBezTo>
                  <a:cubicBezTo>
                    <a:pt x="308159" y="121427"/>
                    <a:pt x="307824" y="121929"/>
                    <a:pt x="307321" y="122515"/>
                  </a:cubicBezTo>
                  <a:cubicBezTo>
                    <a:pt x="306734" y="123017"/>
                    <a:pt x="306650" y="123687"/>
                    <a:pt x="306231" y="124273"/>
                  </a:cubicBezTo>
                  <a:cubicBezTo>
                    <a:pt x="305896" y="124858"/>
                    <a:pt x="305477" y="125528"/>
                    <a:pt x="305142" y="126197"/>
                  </a:cubicBezTo>
                  <a:cubicBezTo>
                    <a:pt x="304974" y="126951"/>
                    <a:pt x="304723" y="127620"/>
                    <a:pt x="304388" y="128373"/>
                  </a:cubicBezTo>
                  <a:cubicBezTo>
                    <a:pt x="303298" y="131302"/>
                    <a:pt x="302879" y="134650"/>
                    <a:pt x="302544" y="137830"/>
                  </a:cubicBezTo>
                  <a:cubicBezTo>
                    <a:pt x="302544" y="139503"/>
                    <a:pt x="302460" y="141093"/>
                    <a:pt x="302376" y="142516"/>
                  </a:cubicBezTo>
                  <a:cubicBezTo>
                    <a:pt x="302460" y="144106"/>
                    <a:pt x="302460" y="145529"/>
                    <a:pt x="302544" y="146784"/>
                  </a:cubicBezTo>
                  <a:cubicBezTo>
                    <a:pt x="302712" y="149462"/>
                    <a:pt x="302795" y="151805"/>
                    <a:pt x="303047" y="153311"/>
                  </a:cubicBezTo>
                  <a:cubicBezTo>
                    <a:pt x="303214" y="154901"/>
                    <a:pt x="303298" y="155738"/>
                    <a:pt x="303298" y="155738"/>
                  </a:cubicBezTo>
                  <a:cubicBezTo>
                    <a:pt x="303298" y="155738"/>
                    <a:pt x="302460" y="155655"/>
                    <a:pt x="300868" y="155320"/>
                  </a:cubicBezTo>
                  <a:cubicBezTo>
                    <a:pt x="299359" y="154818"/>
                    <a:pt x="296929" y="154232"/>
                    <a:pt x="294163" y="152893"/>
                  </a:cubicBezTo>
                  <a:cubicBezTo>
                    <a:pt x="292739" y="152223"/>
                    <a:pt x="291398" y="151387"/>
                    <a:pt x="289722" y="150382"/>
                  </a:cubicBezTo>
                  <a:cubicBezTo>
                    <a:pt x="288129" y="149378"/>
                    <a:pt x="286621" y="148123"/>
                    <a:pt x="284861" y="146784"/>
                  </a:cubicBezTo>
                  <a:cubicBezTo>
                    <a:pt x="283269" y="145278"/>
                    <a:pt x="281593" y="143604"/>
                    <a:pt x="279917" y="141595"/>
                  </a:cubicBezTo>
                  <a:cubicBezTo>
                    <a:pt x="278408" y="139503"/>
                    <a:pt x="276648" y="137328"/>
                    <a:pt x="275391" y="134566"/>
                  </a:cubicBezTo>
                  <a:cubicBezTo>
                    <a:pt x="274637" y="133311"/>
                    <a:pt x="274050" y="131888"/>
                    <a:pt x="273380" y="130382"/>
                  </a:cubicBezTo>
                  <a:cubicBezTo>
                    <a:pt x="272793" y="128959"/>
                    <a:pt x="272374" y="127285"/>
                    <a:pt x="271871" y="125695"/>
                  </a:cubicBezTo>
                  <a:cubicBezTo>
                    <a:pt x="270866" y="122432"/>
                    <a:pt x="270530" y="118833"/>
                    <a:pt x="270363" y="115067"/>
                  </a:cubicBezTo>
                  <a:cubicBezTo>
                    <a:pt x="270279" y="114147"/>
                    <a:pt x="270195" y="113143"/>
                    <a:pt x="270279" y="112222"/>
                  </a:cubicBezTo>
                  <a:cubicBezTo>
                    <a:pt x="270363" y="111218"/>
                    <a:pt x="270447" y="110297"/>
                    <a:pt x="270530" y="109377"/>
                  </a:cubicBezTo>
                  <a:cubicBezTo>
                    <a:pt x="270698" y="107452"/>
                    <a:pt x="271033" y="105527"/>
                    <a:pt x="271369" y="103519"/>
                  </a:cubicBezTo>
                  <a:cubicBezTo>
                    <a:pt x="271620" y="101510"/>
                    <a:pt x="272374" y="99753"/>
                    <a:pt x="272961" y="97828"/>
                  </a:cubicBezTo>
                  <a:cubicBezTo>
                    <a:pt x="273547" y="95987"/>
                    <a:pt x="274218" y="94062"/>
                    <a:pt x="274972" y="92221"/>
                  </a:cubicBezTo>
                  <a:cubicBezTo>
                    <a:pt x="276648" y="88790"/>
                    <a:pt x="278492" y="85359"/>
                    <a:pt x="280587" y="81928"/>
                  </a:cubicBezTo>
                  <a:cubicBezTo>
                    <a:pt x="283101" y="78664"/>
                    <a:pt x="285783" y="75401"/>
                    <a:pt x="288716" y="72304"/>
                  </a:cubicBezTo>
                  <a:cubicBezTo>
                    <a:pt x="289470" y="71384"/>
                    <a:pt x="289889" y="70965"/>
                    <a:pt x="290392" y="70463"/>
                  </a:cubicBezTo>
                  <a:lnTo>
                    <a:pt x="291985" y="69040"/>
                  </a:lnTo>
                  <a:cubicBezTo>
                    <a:pt x="292990" y="68120"/>
                    <a:pt x="293996" y="67199"/>
                    <a:pt x="295085" y="66279"/>
                  </a:cubicBezTo>
                  <a:lnTo>
                    <a:pt x="296594" y="64856"/>
                  </a:lnTo>
                  <a:lnTo>
                    <a:pt x="297013" y="64521"/>
                  </a:lnTo>
                  <a:lnTo>
                    <a:pt x="297097" y="64438"/>
                  </a:lnTo>
                  <a:lnTo>
                    <a:pt x="298437" y="63434"/>
                  </a:lnTo>
                  <a:lnTo>
                    <a:pt x="298521" y="63266"/>
                  </a:lnTo>
                  <a:lnTo>
                    <a:pt x="299108" y="62848"/>
                  </a:lnTo>
                  <a:lnTo>
                    <a:pt x="301371" y="61007"/>
                  </a:lnTo>
                  <a:cubicBezTo>
                    <a:pt x="304220" y="58580"/>
                    <a:pt x="306734" y="56237"/>
                    <a:pt x="308913" y="54061"/>
                  </a:cubicBezTo>
                  <a:cubicBezTo>
                    <a:pt x="311092" y="51801"/>
                    <a:pt x="312936" y="49709"/>
                    <a:pt x="314696" y="47282"/>
                  </a:cubicBezTo>
                  <a:cubicBezTo>
                    <a:pt x="316456" y="44939"/>
                    <a:pt x="318048" y="42178"/>
                    <a:pt x="319305" y="39081"/>
                  </a:cubicBezTo>
                  <a:cubicBezTo>
                    <a:pt x="320646" y="35985"/>
                    <a:pt x="321735" y="32470"/>
                    <a:pt x="322489" y="28872"/>
                  </a:cubicBezTo>
                  <a:cubicBezTo>
                    <a:pt x="324082" y="21758"/>
                    <a:pt x="324668" y="14394"/>
                    <a:pt x="325004" y="9038"/>
                  </a:cubicBezTo>
                  <a:cubicBezTo>
                    <a:pt x="325087" y="6277"/>
                    <a:pt x="325339" y="4017"/>
                    <a:pt x="325255" y="2427"/>
                  </a:cubicBezTo>
                  <a:cubicBezTo>
                    <a:pt x="325339" y="837"/>
                    <a:pt x="325339" y="0"/>
                    <a:pt x="325339" y="0"/>
                  </a:cubicBezTo>
                  <a:close/>
                  <a:moveTo>
                    <a:pt x="227322" y="0"/>
                  </a:moveTo>
                  <a:cubicBezTo>
                    <a:pt x="227322" y="0"/>
                    <a:pt x="228160" y="168"/>
                    <a:pt x="229669" y="837"/>
                  </a:cubicBezTo>
                  <a:cubicBezTo>
                    <a:pt x="231094" y="1507"/>
                    <a:pt x="233356" y="2427"/>
                    <a:pt x="235870" y="4101"/>
                  </a:cubicBezTo>
                  <a:cubicBezTo>
                    <a:pt x="240899" y="7281"/>
                    <a:pt x="247687" y="12720"/>
                    <a:pt x="253218" y="22009"/>
                  </a:cubicBezTo>
                  <a:cubicBezTo>
                    <a:pt x="255900" y="26612"/>
                    <a:pt x="258414" y="32219"/>
                    <a:pt x="259755" y="38746"/>
                  </a:cubicBezTo>
                  <a:cubicBezTo>
                    <a:pt x="261180" y="45274"/>
                    <a:pt x="261515" y="52806"/>
                    <a:pt x="260090" y="60505"/>
                  </a:cubicBezTo>
                  <a:cubicBezTo>
                    <a:pt x="258749" y="68204"/>
                    <a:pt x="255816" y="75903"/>
                    <a:pt x="251542" y="82765"/>
                  </a:cubicBezTo>
                  <a:cubicBezTo>
                    <a:pt x="247268" y="89543"/>
                    <a:pt x="241988" y="95401"/>
                    <a:pt x="236289" y="100255"/>
                  </a:cubicBezTo>
                  <a:lnTo>
                    <a:pt x="231848" y="103602"/>
                  </a:lnTo>
                  <a:lnTo>
                    <a:pt x="229417" y="105527"/>
                  </a:lnTo>
                  <a:cubicBezTo>
                    <a:pt x="228244" y="106364"/>
                    <a:pt x="227155" y="107201"/>
                    <a:pt x="225981" y="107954"/>
                  </a:cubicBezTo>
                  <a:lnTo>
                    <a:pt x="224305" y="109209"/>
                  </a:lnTo>
                  <a:cubicBezTo>
                    <a:pt x="223719" y="109628"/>
                    <a:pt x="223048" y="110046"/>
                    <a:pt x="222965" y="110214"/>
                  </a:cubicBezTo>
                  <a:cubicBezTo>
                    <a:pt x="222043" y="111050"/>
                    <a:pt x="220953" y="111804"/>
                    <a:pt x="219696" y="112473"/>
                  </a:cubicBezTo>
                  <a:cubicBezTo>
                    <a:pt x="218607" y="113477"/>
                    <a:pt x="217433" y="114398"/>
                    <a:pt x="216093" y="115318"/>
                  </a:cubicBezTo>
                  <a:cubicBezTo>
                    <a:pt x="215254" y="116239"/>
                    <a:pt x="214081" y="117159"/>
                    <a:pt x="213076" y="118080"/>
                  </a:cubicBezTo>
                  <a:cubicBezTo>
                    <a:pt x="212740" y="118498"/>
                    <a:pt x="212321" y="118917"/>
                    <a:pt x="211818" y="119419"/>
                  </a:cubicBezTo>
                  <a:cubicBezTo>
                    <a:pt x="211316" y="119837"/>
                    <a:pt x="210813" y="120339"/>
                    <a:pt x="210478" y="120842"/>
                  </a:cubicBezTo>
                  <a:cubicBezTo>
                    <a:pt x="210142" y="121427"/>
                    <a:pt x="209723" y="121929"/>
                    <a:pt x="209221" y="122515"/>
                  </a:cubicBezTo>
                  <a:cubicBezTo>
                    <a:pt x="208718" y="123017"/>
                    <a:pt x="208634" y="123687"/>
                    <a:pt x="208215" y="124273"/>
                  </a:cubicBezTo>
                  <a:cubicBezTo>
                    <a:pt x="207880" y="124858"/>
                    <a:pt x="207377" y="125528"/>
                    <a:pt x="207125" y="126197"/>
                  </a:cubicBezTo>
                  <a:cubicBezTo>
                    <a:pt x="206874" y="126951"/>
                    <a:pt x="206706" y="127620"/>
                    <a:pt x="206371" y="128373"/>
                  </a:cubicBezTo>
                  <a:cubicBezTo>
                    <a:pt x="205282" y="131302"/>
                    <a:pt x="204863" y="134650"/>
                    <a:pt x="204527" y="137830"/>
                  </a:cubicBezTo>
                  <a:cubicBezTo>
                    <a:pt x="204444" y="139503"/>
                    <a:pt x="204360" y="141093"/>
                    <a:pt x="204360" y="142516"/>
                  </a:cubicBezTo>
                  <a:cubicBezTo>
                    <a:pt x="204360" y="144106"/>
                    <a:pt x="204444" y="145529"/>
                    <a:pt x="204444" y="146784"/>
                  </a:cubicBezTo>
                  <a:cubicBezTo>
                    <a:pt x="204611" y="149462"/>
                    <a:pt x="204695" y="151805"/>
                    <a:pt x="204946" y="153311"/>
                  </a:cubicBezTo>
                  <a:cubicBezTo>
                    <a:pt x="205198" y="154901"/>
                    <a:pt x="205282" y="155738"/>
                    <a:pt x="205282" y="155738"/>
                  </a:cubicBezTo>
                  <a:cubicBezTo>
                    <a:pt x="205282" y="155738"/>
                    <a:pt x="204360" y="155655"/>
                    <a:pt x="202768" y="155320"/>
                  </a:cubicBezTo>
                  <a:cubicBezTo>
                    <a:pt x="201259" y="154818"/>
                    <a:pt x="198829" y="154232"/>
                    <a:pt x="196147" y="152893"/>
                  </a:cubicBezTo>
                  <a:cubicBezTo>
                    <a:pt x="194722" y="152223"/>
                    <a:pt x="193298" y="151387"/>
                    <a:pt x="191705" y="150382"/>
                  </a:cubicBezTo>
                  <a:cubicBezTo>
                    <a:pt x="190113" y="149378"/>
                    <a:pt x="188521" y="148123"/>
                    <a:pt x="186761" y="146784"/>
                  </a:cubicBezTo>
                  <a:cubicBezTo>
                    <a:pt x="185169" y="145278"/>
                    <a:pt x="183492" y="143604"/>
                    <a:pt x="181816" y="141595"/>
                  </a:cubicBezTo>
                  <a:cubicBezTo>
                    <a:pt x="180308" y="139503"/>
                    <a:pt x="178632" y="137328"/>
                    <a:pt x="177291" y="134566"/>
                  </a:cubicBezTo>
                  <a:cubicBezTo>
                    <a:pt x="176620" y="133311"/>
                    <a:pt x="175950" y="131888"/>
                    <a:pt x="175363" y="130382"/>
                  </a:cubicBezTo>
                  <a:cubicBezTo>
                    <a:pt x="174693" y="128959"/>
                    <a:pt x="174358" y="127285"/>
                    <a:pt x="173855" y="125695"/>
                  </a:cubicBezTo>
                  <a:cubicBezTo>
                    <a:pt x="172765" y="122432"/>
                    <a:pt x="172430" y="118833"/>
                    <a:pt x="172263" y="115067"/>
                  </a:cubicBezTo>
                  <a:cubicBezTo>
                    <a:pt x="172263" y="114147"/>
                    <a:pt x="172179" y="113143"/>
                    <a:pt x="172179" y="112222"/>
                  </a:cubicBezTo>
                  <a:cubicBezTo>
                    <a:pt x="172263" y="111218"/>
                    <a:pt x="172346" y="110297"/>
                    <a:pt x="172514" y="109377"/>
                  </a:cubicBezTo>
                  <a:cubicBezTo>
                    <a:pt x="172682" y="107452"/>
                    <a:pt x="172933" y="105527"/>
                    <a:pt x="173268" y="103519"/>
                  </a:cubicBezTo>
                  <a:cubicBezTo>
                    <a:pt x="173603" y="101510"/>
                    <a:pt x="174274" y="99753"/>
                    <a:pt x="174861" y="97828"/>
                  </a:cubicBezTo>
                  <a:cubicBezTo>
                    <a:pt x="175447" y="95987"/>
                    <a:pt x="176118" y="94062"/>
                    <a:pt x="176872" y="92221"/>
                  </a:cubicBezTo>
                  <a:cubicBezTo>
                    <a:pt x="178548" y="88790"/>
                    <a:pt x="180475" y="85359"/>
                    <a:pt x="182571" y="81928"/>
                  </a:cubicBezTo>
                  <a:cubicBezTo>
                    <a:pt x="185001" y="78664"/>
                    <a:pt x="187766" y="75401"/>
                    <a:pt x="190616" y="72304"/>
                  </a:cubicBezTo>
                  <a:cubicBezTo>
                    <a:pt x="191454" y="71384"/>
                    <a:pt x="191873" y="70965"/>
                    <a:pt x="192376" y="70463"/>
                  </a:cubicBezTo>
                  <a:lnTo>
                    <a:pt x="193884" y="69040"/>
                  </a:lnTo>
                  <a:cubicBezTo>
                    <a:pt x="194890" y="68120"/>
                    <a:pt x="195979" y="67199"/>
                    <a:pt x="196985" y="66279"/>
                  </a:cubicBezTo>
                  <a:lnTo>
                    <a:pt x="198577" y="64856"/>
                  </a:lnTo>
                  <a:lnTo>
                    <a:pt x="198996" y="64521"/>
                  </a:lnTo>
                  <a:lnTo>
                    <a:pt x="199080" y="64438"/>
                  </a:lnTo>
                  <a:lnTo>
                    <a:pt x="200337" y="63434"/>
                  </a:lnTo>
                  <a:lnTo>
                    <a:pt x="200505" y="63266"/>
                  </a:lnTo>
                  <a:lnTo>
                    <a:pt x="201008" y="62848"/>
                  </a:lnTo>
                  <a:lnTo>
                    <a:pt x="203354" y="61007"/>
                  </a:lnTo>
                  <a:cubicBezTo>
                    <a:pt x="206204" y="58580"/>
                    <a:pt x="208718" y="56237"/>
                    <a:pt x="210897" y="54061"/>
                  </a:cubicBezTo>
                  <a:cubicBezTo>
                    <a:pt x="212992" y="51801"/>
                    <a:pt x="214919" y="49709"/>
                    <a:pt x="216679" y="47282"/>
                  </a:cubicBezTo>
                  <a:cubicBezTo>
                    <a:pt x="218355" y="44939"/>
                    <a:pt x="219948" y="42178"/>
                    <a:pt x="221288" y="39081"/>
                  </a:cubicBezTo>
                  <a:cubicBezTo>
                    <a:pt x="222629" y="35985"/>
                    <a:pt x="223719" y="32470"/>
                    <a:pt x="224473" y="28872"/>
                  </a:cubicBezTo>
                  <a:cubicBezTo>
                    <a:pt x="225981" y="21758"/>
                    <a:pt x="226568" y="14394"/>
                    <a:pt x="226903" y="9038"/>
                  </a:cubicBezTo>
                  <a:cubicBezTo>
                    <a:pt x="226987" y="6277"/>
                    <a:pt x="227239" y="4017"/>
                    <a:pt x="227239" y="2427"/>
                  </a:cubicBezTo>
                  <a:cubicBezTo>
                    <a:pt x="227239" y="837"/>
                    <a:pt x="227322" y="0"/>
                    <a:pt x="227322" y="0"/>
                  </a:cubicBezTo>
                  <a:close/>
                </a:path>
              </a:pathLst>
            </a:custGeom>
            <a:solidFill>
              <a:srgbClr val="B8D8D7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" name="直接连接符 14">
              <a:extLst>
                <a:ext uri="{FF2B5EF4-FFF2-40B4-BE49-F238E27FC236}">
                  <a16:creationId xmlns:a16="http://schemas.microsoft.com/office/drawing/2014/main" id="{92CCBDBA-97AE-D286-AB75-1066A7DE7EE8}"/>
                </a:ext>
              </a:extLst>
            </p:cNvPr>
            <p:cNvCxnSpPr/>
            <p:nvPr/>
          </p:nvCxnSpPr>
          <p:spPr>
            <a:xfrm>
              <a:off x="4770691" y="3482723"/>
              <a:ext cx="0" cy="135423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任意多边形 15">
              <a:extLst>
                <a:ext uri="{FF2B5EF4-FFF2-40B4-BE49-F238E27FC236}">
                  <a16:creationId xmlns:a16="http://schemas.microsoft.com/office/drawing/2014/main" id="{B50743C8-DAD6-E462-8E4A-AEA5C715CD86}"/>
                </a:ext>
              </a:extLst>
            </p:cNvPr>
            <p:cNvSpPr/>
            <p:nvPr/>
          </p:nvSpPr>
          <p:spPr>
            <a:xfrm>
              <a:off x="3976726" y="1961902"/>
              <a:ext cx="1587930" cy="1916803"/>
            </a:xfrm>
            <a:custGeom>
              <a:avLst/>
              <a:gdLst>
                <a:gd name="connsiteX0" fmla="*/ 794420 w 1587930"/>
                <a:gd name="connsiteY0" fmla="*/ 0 h 1916803"/>
                <a:gd name="connsiteX1" fmla="*/ 1355705 w 1587930"/>
                <a:gd name="connsiteY1" fmla="*/ 232869 h 1916803"/>
                <a:gd name="connsiteX2" fmla="*/ 1355062 w 1587930"/>
                <a:gd name="connsiteY2" fmla="*/ 1355706 h 1916803"/>
                <a:gd name="connsiteX3" fmla="*/ 793323 w 1587930"/>
                <a:gd name="connsiteY3" fmla="*/ 1916803 h 1916803"/>
                <a:gd name="connsiteX4" fmla="*/ 232225 w 1587930"/>
                <a:gd name="connsiteY4" fmla="*/ 1355064 h 1916803"/>
                <a:gd name="connsiteX5" fmla="*/ 232868 w 1587930"/>
                <a:gd name="connsiteY5" fmla="*/ 232226 h 1916803"/>
                <a:gd name="connsiteX6" fmla="*/ 794420 w 1587930"/>
                <a:gd name="connsiteY6" fmla="*/ 0 h 1916803"/>
                <a:gd name="connsiteX7" fmla="*/ 793966 w 1587930"/>
                <a:gd name="connsiteY7" fmla="*/ 163145 h 1916803"/>
                <a:gd name="connsiteX8" fmla="*/ 163145 w 1587930"/>
                <a:gd name="connsiteY8" fmla="*/ 793966 h 1916803"/>
                <a:gd name="connsiteX9" fmla="*/ 793966 w 1587930"/>
                <a:gd name="connsiteY9" fmla="*/ 1424787 h 1916803"/>
                <a:gd name="connsiteX10" fmla="*/ 1424787 w 1587930"/>
                <a:gd name="connsiteY10" fmla="*/ 793966 h 1916803"/>
                <a:gd name="connsiteX11" fmla="*/ 793966 w 1587930"/>
                <a:gd name="connsiteY11" fmla="*/ 163145 h 191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930" h="1916803">
                  <a:moveTo>
                    <a:pt x="794420" y="0"/>
                  </a:moveTo>
                  <a:cubicBezTo>
                    <a:pt x="997613" y="116"/>
                    <a:pt x="1200763" y="77748"/>
                    <a:pt x="1355705" y="232869"/>
                  </a:cubicBezTo>
                  <a:cubicBezTo>
                    <a:pt x="1665590" y="543109"/>
                    <a:pt x="1665303" y="1045821"/>
                    <a:pt x="1355062" y="1355706"/>
                  </a:cubicBezTo>
                  <a:lnTo>
                    <a:pt x="793323" y="1916803"/>
                  </a:lnTo>
                  <a:lnTo>
                    <a:pt x="232225" y="1355064"/>
                  </a:lnTo>
                  <a:cubicBezTo>
                    <a:pt x="-77660" y="1044823"/>
                    <a:pt x="-77373" y="542112"/>
                    <a:pt x="232868" y="232226"/>
                  </a:cubicBezTo>
                  <a:cubicBezTo>
                    <a:pt x="387988" y="77283"/>
                    <a:pt x="591226" y="-116"/>
                    <a:pt x="794420" y="0"/>
                  </a:cubicBezTo>
                  <a:close/>
                  <a:moveTo>
                    <a:pt x="793966" y="163145"/>
                  </a:moveTo>
                  <a:cubicBezTo>
                    <a:pt x="445573" y="163145"/>
                    <a:pt x="163145" y="445573"/>
                    <a:pt x="163145" y="793966"/>
                  </a:cubicBezTo>
                  <a:cubicBezTo>
                    <a:pt x="163145" y="1142359"/>
                    <a:pt x="445573" y="1424787"/>
                    <a:pt x="793966" y="1424787"/>
                  </a:cubicBezTo>
                  <a:cubicBezTo>
                    <a:pt x="1142359" y="1424787"/>
                    <a:pt x="1424787" y="1142359"/>
                    <a:pt x="1424787" y="793966"/>
                  </a:cubicBezTo>
                  <a:cubicBezTo>
                    <a:pt x="1424787" y="445573"/>
                    <a:pt x="1142359" y="163145"/>
                    <a:pt x="793966" y="163145"/>
                  </a:cubicBezTo>
                  <a:close/>
                </a:path>
              </a:pathLst>
            </a:custGeom>
            <a:solidFill>
              <a:srgbClr val="B7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1">
            <a:extLst>
              <a:ext uri="{FF2B5EF4-FFF2-40B4-BE49-F238E27FC236}">
                <a16:creationId xmlns:a16="http://schemas.microsoft.com/office/drawing/2014/main" id="{08E729E9-CA76-42AE-0A21-80D38058F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9013" y="4206885"/>
            <a:ext cx="221884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Find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rel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at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i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on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be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t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we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e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n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CO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an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d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other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 err="1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fe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at</a:t>
            </a:r>
            <a:r>
              <a:rPr lang="en-US" altLang="zh-CN" sz="1600" err="1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ures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a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n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d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use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these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 err="1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fe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at</a:t>
            </a:r>
            <a:r>
              <a:rPr lang="en-US" altLang="zh-CN" sz="1600" err="1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ures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to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 err="1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repres</a:t>
            </a:r>
            <a:r>
              <a:rPr 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e</a:t>
            </a:r>
            <a:r>
              <a:rPr lang="en-US" altLang="zh-CN" sz="1600" err="1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nt</a:t>
            </a:r>
            <a:r>
              <a:rPr lang="zh-CN" altLang="en-US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 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Arial"/>
                <a:sym typeface="Arial" panose="020B0604020202020204" pitchFamily="34" charset="0"/>
              </a:rPr>
              <a:t>CO</a:t>
            </a:r>
            <a:endParaRPr lang="en-US" sz="1600">
              <a:solidFill>
                <a:srgbClr val="666464"/>
              </a:solidFill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36154018-9F07-9699-2554-631EE8A1C525}"/>
              </a:ext>
            </a:extLst>
          </p:cNvPr>
          <p:cNvSpPr/>
          <p:nvPr/>
        </p:nvSpPr>
        <p:spPr>
          <a:xfrm>
            <a:off x="1128418" y="354830"/>
            <a:ext cx="2630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 Sources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5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27" grpId="0"/>
      <p:bldP spid="34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1DBC048-9864-4E41-A589-80DD5C185DC2}"/>
              </a:ext>
            </a:extLst>
          </p:cNvPr>
          <p:cNvSpPr/>
          <p:nvPr/>
        </p:nvSpPr>
        <p:spPr>
          <a:xfrm>
            <a:off x="1128418" y="354830"/>
            <a:ext cx="978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EDA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AAE0E3-89AB-BD4F-65A2-C9B566BCF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22" y="1014320"/>
            <a:ext cx="9946980" cy="54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1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1DBC048-9864-4E41-A589-80DD5C185DC2}"/>
              </a:ext>
            </a:extLst>
          </p:cNvPr>
          <p:cNvSpPr/>
          <p:nvPr/>
        </p:nvSpPr>
        <p:spPr>
          <a:xfrm>
            <a:off x="1128418" y="354830"/>
            <a:ext cx="951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EDA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770AAEE-222A-4AC2-8DBB-24F72F8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5" y="2041296"/>
            <a:ext cx="2768939" cy="277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1D28B3E-0581-2A7A-3D53-FC0ED9498E7A}"/>
              </a:ext>
            </a:extLst>
          </p:cNvPr>
          <p:cNvSpPr/>
          <p:nvPr/>
        </p:nvSpPr>
        <p:spPr>
          <a:xfrm>
            <a:off x="1562100" y="2409825"/>
            <a:ext cx="283369" cy="1881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572B4-28C1-CCB9-BCDF-E533824FA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480" y="275964"/>
            <a:ext cx="8486277" cy="6101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4943C7-67EF-9C37-70F2-B14522062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1550" y="275964"/>
            <a:ext cx="8207207" cy="61019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165FB3B-2CA5-9914-8C61-00B0F17CFF87}"/>
              </a:ext>
            </a:extLst>
          </p:cNvPr>
          <p:cNvSpPr/>
          <p:nvPr/>
        </p:nvSpPr>
        <p:spPr>
          <a:xfrm>
            <a:off x="2324101" y="2871788"/>
            <a:ext cx="283369" cy="1881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371902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6">
            <a:extLst>
              <a:ext uri="{FF2B5EF4-FFF2-40B4-BE49-F238E27FC236}">
                <a16:creationId xmlns:a16="http://schemas.microsoft.com/office/drawing/2014/main" id="{FA5A0FFD-E725-B847-94ED-08C51530B43D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4">
            <a:extLst>
              <a:ext uri="{FF2B5EF4-FFF2-40B4-BE49-F238E27FC236}">
                <a16:creationId xmlns:a16="http://schemas.microsoft.com/office/drawing/2014/main" id="{481850D3-AA65-3845-AE28-EE5D2F85336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7F44B80F-10AA-5240-8FCC-CBAE262D00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18816" y="3589797"/>
            <a:ext cx="6481838" cy="917818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5400" b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 Processing</a:t>
            </a:r>
            <a:endParaRPr lang="zh-CN" altLang="en-US" sz="5400" b="1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F66629-1E52-B346-9DEE-485F5D3583EA}"/>
              </a:ext>
            </a:extLst>
          </p:cNvPr>
          <p:cNvSpPr/>
          <p:nvPr/>
        </p:nvSpPr>
        <p:spPr>
          <a:xfrm>
            <a:off x="3447805" y="4761508"/>
            <a:ext cx="6918960" cy="11546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666464"/>
                </a:solidFill>
                <a:effectLst/>
                <a:latin typeface="Arial"/>
                <a:ea typeface="思源黑体 CN Regular"/>
                <a:cs typeface="+mn-ea"/>
                <a:sym typeface="Arial" panose="020B0604020202020204" pitchFamily="34" charset="0"/>
              </a:rPr>
              <a:t>Fetching data from Openweathermap.org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666464"/>
                </a:solidFill>
                <a:effectLst/>
                <a:latin typeface="Arial"/>
                <a:ea typeface="思源黑体 CN Regular"/>
                <a:cs typeface="+mn-ea"/>
                <a:sym typeface="Arial" panose="020B0604020202020204" pitchFamily="34" charset="0"/>
              </a:rPr>
              <a:t>Fetching data from Official government source</a:t>
            </a:r>
            <a:endParaRPr lang="en-US" altLang="zh-CN" sz="1600">
              <a:solidFill>
                <a:srgbClr val="666464"/>
              </a:solidFill>
              <a:effectLst/>
              <a:latin typeface="Arial"/>
              <a:ea typeface="思源黑体 CN Regular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666464"/>
                </a:solidFill>
                <a:effectLst/>
                <a:latin typeface="Arial"/>
                <a:ea typeface="思源黑体 CN Regular"/>
                <a:cs typeface="+mn-ea"/>
                <a:sym typeface="Arial" panose="020B0604020202020204" pitchFamily="34" charset="0"/>
              </a:rPr>
              <a:t>Merging official air pollution datasets by </a:t>
            </a:r>
            <a:r>
              <a:rPr lang="en-US" altLang="zh-CN" sz="1600">
                <a:solidFill>
                  <a:srgbClr val="666464"/>
                </a:solidFill>
                <a:latin typeface="Arial"/>
                <a:ea typeface="思源黑体 CN Regular"/>
                <a:cs typeface="+mn-ea"/>
                <a:sym typeface="Arial" panose="020B0604020202020204" pitchFamily="34" charset="0"/>
              </a:rPr>
              <a:t>city</a:t>
            </a:r>
            <a:endParaRPr lang="en-US" altLang="zh-CN" sz="1600">
              <a:solidFill>
                <a:srgbClr val="666464"/>
              </a:solidFill>
              <a:effectLst/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67B923CB-3197-A84C-8AF6-4C8369ADCEF4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6AE8F69E-5921-654C-9088-7FDA8CB138F4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5C035A8C-FF37-9D4F-9BE0-B3055A61A6D4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5A91C13E-9F3C-F044-B1AD-A55F961EEDC6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5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24">
            <a:extLst>
              <a:ext uri="{FF2B5EF4-FFF2-40B4-BE49-F238E27FC236}">
                <a16:creationId xmlns:a16="http://schemas.microsoft.com/office/drawing/2014/main" id="{6A700D1C-8D62-D24F-852D-B286959CA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4765" y="2155058"/>
            <a:ext cx="990342" cy="85385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93C3C2"/>
              </a:gs>
              <a:gs pos="99000">
                <a:srgbClr val="BAD7D7"/>
              </a:gs>
            </a:gsLst>
            <a:lin ang="5400000" scaled="1"/>
          </a:gradFill>
          <a:ln>
            <a:noFill/>
          </a:ln>
          <a:effectLst/>
        </p:spPr>
        <p:txBody>
          <a:bodyPr anchor="ctr"/>
          <a:lstStyle/>
          <a:p>
            <a:pPr algn="ctr" defTabSz="914126">
              <a:defRPr/>
            </a:pP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等腰三角形 25">
            <a:extLst>
              <a:ext uri="{FF2B5EF4-FFF2-40B4-BE49-F238E27FC236}">
                <a16:creationId xmlns:a16="http://schemas.microsoft.com/office/drawing/2014/main" id="{39ABD80C-5DAF-7343-9208-53DA8474FD1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47461" y="4746770"/>
            <a:ext cx="990342" cy="853853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914126">
              <a:lnSpc>
                <a:spcPct val="140000"/>
              </a:lnSpc>
              <a:defRPr/>
            </a:pP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等腰三角形 26">
            <a:extLst>
              <a:ext uri="{FF2B5EF4-FFF2-40B4-BE49-F238E27FC236}">
                <a16:creationId xmlns:a16="http://schemas.microsoft.com/office/drawing/2014/main" id="{3328622E-1A87-144B-A3ED-9501BB59CFEF}"/>
              </a:ext>
            </a:extLst>
          </p:cNvPr>
          <p:cNvSpPr>
            <a:spLocks noChangeArrowheads="1"/>
          </p:cNvSpPr>
          <p:nvPr/>
        </p:nvSpPr>
        <p:spPr bwMode="auto">
          <a:xfrm rot="17794774" flipV="1">
            <a:off x="4060010" y="4081781"/>
            <a:ext cx="990342" cy="85385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93C3C2"/>
              </a:gs>
              <a:gs pos="99000">
                <a:srgbClr val="BAD7D7"/>
              </a:gs>
            </a:gsLst>
            <a:lin ang="5400000" scaled="1"/>
          </a:gradFill>
          <a:ln>
            <a:noFill/>
          </a:ln>
          <a:effectLst/>
        </p:spPr>
        <p:txBody>
          <a:bodyPr anchor="ctr"/>
          <a:lstStyle/>
          <a:p>
            <a:pPr algn="ctr" defTabSz="914126">
              <a:defRPr/>
            </a:pP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等腰三角形 27">
            <a:extLst>
              <a:ext uri="{FF2B5EF4-FFF2-40B4-BE49-F238E27FC236}">
                <a16:creationId xmlns:a16="http://schemas.microsoft.com/office/drawing/2014/main" id="{18DF0D03-8CC6-9443-AC7D-65D796837FF6}"/>
              </a:ext>
            </a:extLst>
          </p:cNvPr>
          <p:cNvSpPr>
            <a:spLocks noChangeArrowheads="1"/>
          </p:cNvSpPr>
          <p:nvPr/>
        </p:nvSpPr>
        <p:spPr bwMode="auto">
          <a:xfrm rot="14521584" flipV="1">
            <a:off x="4040171" y="2811318"/>
            <a:ext cx="990342" cy="85544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914126">
              <a:lnSpc>
                <a:spcPct val="140000"/>
              </a:lnSpc>
              <a:defRPr/>
            </a:pP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等腰三角形 28">
            <a:extLst>
              <a:ext uri="{FF2B5EF4-FFF2-40B4-BE49-F238E27FC236}">
                <a16:creationId xmlns:a16="http://schemas.microsoft.com/office/drawing/2014/main" id="{E597935D-1D68-A044-86B0-D5E2BDC76BEA}"/>
              </a:ext>
            </a:extLst>
          </p:cNvPr>
          <p:cNvSpPr>
            <a:spLocks noChangeArrowheads="1"/>
          </p:cNvSpPr>
          <p:nvPr/>
        </p:nvSpPr>
        <p:spPr bwMode="auto">
          <a:xfrm rot="17829507">
            <a:off x="1834914" y="2816872"/>
            <a:ext cx="990342" cy="853853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914126">
              <a:lnSpc>
                <a:spcPct val="140000"/>
              </a:lnSpc>
              <a:defRPr/>
            </a:pP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等腰三角形 29">
            <a:extLst>
              <a:ext uri="{FF2B5EF4-FFF2-40B4-BE49-F238E27FC236}">
                <a16:creationId xmlns:a16="http://schemas.microsoft.com/office/drawing/2014/main" id="{2EC76622-E2F0-2747-91DC-04E8B8FE57BD}"/>
              </a:ext>
            </a:extLst>
          </p:cNvPr>
          <p:cNvSpPr>
            <a:spLocks noChangeArrowheads="1"/>
          </p:cNvSpPr>
          <p:nvPr/>
        </p:nvSpPr>
        <p:spPr bwMode="auto">
          <a:xfrm rot="14576656">
            <a:off x="1834914" y="4067496"/>
            <a:ext cx="990342" cy="85385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93C3C2"/>
              </a:gs>
              <a:gs pos="99000">
                <a:srgbClr val="BAD7D7"/>
              </a:gs>
            </a:gsLst>
            <a:lin ang="5400000" scaled="1"/>
          </a:gradFill>
          <a:ln>
            <a:noFill/>
          </a:ln>
          <a:effectLst/>
        </p:spPr>
        <p:txBody>
          <a:bodyPr anchor="ctr"/>
          <a:lstStyle/>
          <a:p>
            <a:pPr algn="ctr" defTabSz="914126">
              <a:defRPr/>
            </a:pP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C6E9ABA8-FD89-F247-9DE7-75636DC6F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46" y="2512659"/>
            <a:ext cx="1483926" cy="37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126">
              <a:lnSpc>
                <a:spcPct val="130000"/>
              </a:lnSpc>
              <a:defRPr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Satellite Data</a:t>
            </a:r>
            <a:endParaRPr lang="zh-CN" altLang="en-US" sz="16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E1954550-0344-CD46-80A3-7656F993E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19" y="4315083"/>
            <a:ext cx="2024488" cy="37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126">
              <a:lnSpc>
                <a:spcPct val="130000"/>
              </a:lnSpc>
              <a:defRPr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Weather Data</a:t>
            </a:r>
            <a:endParaRPr lang="zh-CN" altLang="en-US" sz="16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112934D0-0B3E-2649-A31D-A37E6DB75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5721" y="5687913"/>
            <a:ext cx="2247544" cy="37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914126">
              <a:lnSpc>
                <a:spcPct val="130000"/>
              </a:lnSpc>
              <a:defRPr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Transport Data</a:t>
            </a:r>
            <a:endParaRPr lang="zh-CN" altLang="en-US" sz="16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A7344DED-1947-8E44-9004-35267EA6C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545" y="4263407"/>
            <a:ext cx="2102578" cy="37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126">
              <a:lnSpc>
                <a:spcPct val="130000"/>
              </a:lnSpc>
              <a:defRPr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Unemployment Data</a:t>
            </a:r>
            <a:endParaRPr lang="zh-CN" altLang="en-US" sz="16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68CF809E-18C9-4045-B6F5-A8918C98B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491" y="2578663"/>
            <a:ext cx="2015575" cy="37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126">
              <a:lnSpc>
                <a:spcPct val="130000"/>
              </a:lnSpc>
              <a:defRPr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API Air Quality Data</a:t>
            </a:r>
            <a:endParaRPr lang="zh-CN" altLang="en-US" sz="16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B18D5FD-B0EE-1640-983A-82F9E5446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6702" y="3651670"/>
            <a:ext cx="1493448" cy="430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914126">
              <a:lnSpc>
                <a:spcPct val="130000"/>
              </a:lnSpc>
              <a:defRPr/>
            </a:pPr>
            <a:r>
              <a:rPr lang="en-US" altLang="zh-CN" sz="24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</a:t>
            </a:r>
            <a:endParaRPr lang="zh-CN" altLang="en-US" sz="2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39">
            <a:extLst>
              <a:ext uri="{FF2B5EF4-FFF2-40B4-BE49-F238E27FC236}">
                <a16:creationId xmlns:a16="http://schemas.microsoft.com/office/drawing/2014/main" id="{B91B6A9A-2EAF-5146-B466-B3699C4EC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131" y="999532"/>
            <a:ext cx="2157979" cy="423180"/>
          </a:xfrm>
          <a:prstGeom prst="rect">
            <a:avLst/>
          </a:prstGeom>
          <a:gradFill>
            <a:gsLst>
              <a:gs pos="0">
                <a:srgbClr val="93C3C2"/>
              </a:gs>
              <a:gs pos="99000">
                <a:srgbClr val="BAD7D7"/>
              </a:gs>
            </a:gsLst>
            <a:lin ang="5400000" scaled="1"/>
          </a:gradFill>
          <a:ln>
            <a:noFill/>
          </a:ln>
          <a:effectLst/>
        </p:spPr>
        <p:txBody>
          <a:bodyPr anchor="ctr"/>
          <a:lstStyle/>
          <a:p>
            <a:pPr algn="ctr" defTabSz="914126">
              <a:defRPr/>
            </a:pPr>
            <a:r>
              <a:rPr lang="en-US" altLang="zh-CN" sz="1799" kern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Current Challenges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5BCDF4A5-A217-0A46-A9BE-86AC17B47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04" y="2834172"/>
            <a:ext cx="2052194" cy="118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indent="-285750" defTabSz="914126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kern="0">
                <a:solidFill>
                  <a:srgbClr val="666464"/>
                </a:solidFill>
                <a:latin typeface="Arial"/>
                <a:ea typeface="思源黑体 CN Regular"/>
              </a:rPr>
              <a:t>Large gaps of missing value</a:t>
            </a:r>
            <a:endParaRPr lang="en-US">
              <a:solidFill>
                <a:srgbClr val="000000"/>
              </a:solidFill>
              <a:latin typeface="Calibri"/>
              <a:ea typeface="宋体"/>
              <a:cs typeface="Calibri"/>
            </a:endParaRPr>
          </a:p>
          <a:p>
            <a:pPr marL="285750" indent="-285750" defTabSz="914126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kern="0">
                <a:solidFill>
                  <a:srgbClr val="666464"/>
                </a:solidFill>
                <a:latin typeface="Arial"/>
                <a:ea typeface="思源黑体 CN Regular"/>
                <a:cs typeface="+mn-ea"/>
                <a:sym typeface="Arial" panose="020B0604020202020204" pitchFamily="34" charset="0"/>
              </a:rPr>
              <a:t>CO, NO2, SO2, PM2.5 data</a:t>
            </a:r>
            <a:endParaRPr lang="zh-CN" altLang="en-US" sz="1400" kern="0">
              <a:solidFill>
                <a:srgbClr val="666464"/>
              </a:solidFill>
              <a:latin typeface="Arial"/>
              <a:ea typeface="思源黑体 CN Regular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207D9E40-BD7B-4843-8710-89A0BFF8B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46" y="4698299"/>
            <a:ext cx="1866375" cy="903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indent="-285750" defTabSz="914126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54 main Indian cities’ general weather data</a:t>
            </a: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FADB0F3E-08AD-FF4C-B60C-E3A122786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882" y="6057517"/>
            <a:ext cx="1483925" cy="34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indent="-285750" defTabSz="914126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Missing</a:t>
            </a: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316BB1AE-ADFA-FA4F-901F-52936E73A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545" y="4594970"/>
            <a:ext cx="1762427" cy="1463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indent="-285750" defTabSz="914126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Each month unemployment rate and employed population</a:t>
            </a: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6538BC7C-8695-B744-8588-FD5D01B42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2142" y="2858551"/>
            <a:ext cx="1726830" cy="34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indent="-285750" defTabSz="914126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Validation data</a:t>
            </a: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C0ED5D8B-37E5-8A4C-9391-267CE4EA7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497" y="1181401"/>
            <a:ext cx="2379317" cy="37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4126">
              <a:lnSpc>
                <a:spcPct val="130000"/>
              </a:lnSpc>
              <a:defRPr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Official Air Quality Data</a:t>
            </a:r>
            <a:endParaRPr lang="zh-CN" altLang="en-US" sz="16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A0EBDB73-0AB5-2A4C-9A30-154AF801B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497" y="1531696"/>
            <a:ext cx="2898530" cy="62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indent="-285750" defTabSz="914126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Large gaps of missing value</a:t>
            </a:r>
          </a:p>
          <a:p>
            <a:pPr marL="285750" indent="-285750" defTabSz="914126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CO, NO2, SO2, PM2.5 data</a:t>
            </a:r>
            <a:endParaRPr lang="zh-CN" altLang="en-US" sz="1400" kern="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E83AA276-F522-AB46-B856-4FAE14C8AB57}"/>
              </a:ext>
            </a:extLst>
          </p:cNvPr>
          <p:cNvSpPr txBox="1"/>
          <p:nvPr/>
        </p:nvSpPr>
        <p:spPr>
          <a:xfrm>
            <a:off x="7397121" y="1500925"/>
            <a:ext cx="4321685" cy="4899827"/>
          </a:xfrm>
          <a:prstGeom prst="rect">
            <a:avLst/>
          </a:prstGeom>
          <a:noFill/>
          <a:effectLst/>
        </p:spPr>
        <p:txBody>
          <a:bodyPr wrap="square" lIns="91399" tIns="45700" rIns="91399" bIns="45700" rtlCol="0">
            <a:spAutoFit/>
          </a:bodyPr>
          <a:lstStyle/>
          <a:p>
            <a:pPr marL="285750" indent="-285750" defTabSz="12175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Cross Section</a:t>
            </a:r>
          </a:p>
          <a:p>
            <a:pPr marL="742950" lvl="1" indent="-285750" defTabSz="121756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Some cities have a lot stations.</a:t>
            </a:r>
          </a:p>
          <a:p>
            <a:pPr marL="742950" lvl="1" indent="-285750" defTabSz="121756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Need to find a reasonable way to measure air pollution of the whole city based on several factors</a:t>
            </a:r>
          </a:p>
          <a:p>
            <a:pPr marL="742950" lvl="1" indent="-285750" defTabSz="121756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Population density, factory locations, </a:t>
            </a:r>
            <a:r>
              <a:rPr lang="en-US" altLang="zh-CN" sz="1400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etc</a:t>
            </a:r>
            <a:endParaRPr lang="en-US" altLang="zh-CN" sz="14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2175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2175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Traffic Data</a:t>
            </a:r>
          </a:p>
          <a:p>
            <a:pPr marL="742950" lvl="1" indent="-285750" defTabSz="121756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Missing Traffic Data</a:t>
            </a:r>
          </a:p>
          <a:p>
            <a:pPr marL="742950" lvl="1" indent="-285750" defTabSz="121756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Find other source of traffic and way to joining datasets together.</a:t>
            </a:r>
          </a:p>
          <a:p>
            <a:pPr marL="285750" indent="-285750" defTabSz="12175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 defTabSz="121756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Fill Missing Data</a:t>
            </a:r>
          </a:p>
          <a:p>
            <a:pPr marL="742950" lvl="1" indent="-285750" defTabSz="1217565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Both Satellite Data and Gov Data have a large number of missing values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D06071-58ED-B44E-9FC1-528F5E66FC25}"/>
              </a:ext>
            </a:extLst>
          </p:cNvPr>
          <p:cNvSpPr/>
          <p:nvPr/>
        </p:nvSpPr>
        <p:spPr>
          <a:xfrm>
            <a:off x="1128418" y="354830"/>
            <a:ext cx="3050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 Acquisition 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41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424368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/>
                <a:ea typeface="思源黑体 CN Regular"/>
                <a:cs typeface="+mn-ea"/>
              </a:rPr>
              <a:t>Filling Missing Value</a:t>
            </a:r>
            <a:endParaRPr lang="zh-CN" altLang="en-US" sz="2800" b="1">
              <a:solidFill>
                <a:srgbClr val="93C3C2"/>
              </a:solidFill>
              <a:latin typeface="Arial"/>
              <a:ea typeface="思源黑体 CN Regular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C7BCCF-C7D5-9087-A044-57DD4B178195}"/>
              </a:ext>
            </a:extLst>
          </p:cNvPr>
          <p:cNvSpPr/>
          <p:nvPr/>
        </p:nvSpPr>
        <p:spPr>
          <a:xfrm>
            <a:off x="955960" y="1433031"/>
            <a:ext cx="120414" cy="486069"/>
          </a:xfrm>
          <a:prstGeom prst="rect">
            <a:avLst/>
          </a:prstGeom>
          <a:solidFill>
            <a:srgbClr val="93C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C12247-2511-4B81-B321-D2E2995F0808}"/>
              </a:ext>
            </a:extLst>
          </p:cNvPr>
          <p:cNvSpPr txBox="1"/>
          <p:nvPr/>
        </p:nvSpPr>
        <p:spPr>
          <a:xfrm>
            <a:off x="1128419" y="1457556"/>
            <a:ext cx="4965994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>
                <a:solidFill>
                  <a:srgbClr val="666464"/>
                </a:solidFill>
                <a:cs typeface="+mn-ea"/>
              </a:rPr>
              <a:t>k-Nearest Neighbor Imputation</a:t>
            </a:r>
          </a:p>
          <a:p>
            <a:r>
              <a:rPr lang="en-US" altLang="zh-CN" sz="1600">
                <a:solidFill>
                  <a:srgbClr val="666464"/>
                </a:solidFill>
                <a:cs typeface="+mn-ea"/>
              </a:rPr>
              <a:t>Each sample’s missing values are imputed using the mean value from </a:t>
            </a:r>
            <a:r>
              <a:rPr lang="en-US" altLang="zh-CN" sz="1600" err="1">
                <a:solidFill>
                  <a:srgbClr val="666464"/>
                </a:solidFill>
                <a:cs typeface="+mn-ea"/>
              </a:rPr>
              <a:t>n_neighbors</a:t>
            </a:r>
            <a:r>
              <a:rPr lang="en-US" altLang="zh-CN" sz="1600">
                <a:solidFill>
                  <a:srgbClr val="666464"/>
                </a:solidFill>
                <a:cs typeface="+mn-ea"/>
              </a:rPr>
              <a:t> nearest neighbors found in the training set. Two samples are close if the features that neither is missing are close.</a:t>
            </a:r>
            <a:endParaRPr lang="zh-CN" altLang="en-US" sz="1600">
              <a:solidFill>
                <a:srgbClr val="666464"/>
              </a:solidFill>
              <a:latin typeface="Arial"/>
              <a:ea typeface="思源黑体 CN Regular"/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D55A2B-EBDB-FF09-6B4A-6AA7CF211145}"/>
              </a:ext>
            </a:extLst>
          </p:cNvPr>
          <p:cNvSpPr/>
          <p:nvPr/>
        </p:nvSpPr>
        <p:spPr>
          <a:xfrm>
            <a:off x="6094412" y="1457556"/>
            <a:ext cx="120414" cy="486069"/>
          </a:xfrm>
          <a:prstGeom prst="rect">
            <a:avLst/>
          </a:prstGeom>
          <a:solidFill>
            <a:srgbClr val="B7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1F8378-D4CC-C4F7-D965-4A1C2AAD5ADD}"/>
              </a:ext>
            </a:extLst>
          </p:cNvPr>
          <p:cNvSpPr txBox="1"/>
          <p:nvPr/>
        </p:nvSpPr>
        <p:spPr>
          <a:xfrm>
            <a:off x="6258916" y="1482081"/>
            <a:ext cx="4801490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b="1">
                <a:solidFill>
                  <a:srgbClr val="666464"/>
                </a:solidFill>
                <a:cs typeface="+mn-ea"/>
                <a:sym typeface="Arial" panose="020B0604020202020204" pitchFamily="34" charset="0"/>
              </a:rPr>
              <a:t>Disadvantages of 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666464"/>
                </a:solidFill>
                <a:cs typeface="+mn-ea"/>
                <a:sym typeface="Arial" panose="020B0604020202020204" pitchFamily="34" charset="0"/>
              </a:rPr>
              <a:t>Does not work well with large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666464"/>
                </a:solidFill>
                <a:cs typeface="+mn-ea"/>
                <a:sym typeface="Arial" panose="020B0604020202020204" pitchFamily="34" charset="0"/>
              </a:rPr>
              <a:t>Need 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666464"/>
                </a:solidFill>
                <a:cs typeface="+mn-ea"/>
                <a:sym typeface="Arial" panose="020B0604020202020204" pitchFamily="34" charset="0"/>
              </a:rPr>
              <a:t>Sensitive to noisy data, missing values and outliers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54EE275-609B-23FC-136B-2E24C7B3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46" y="3112810"/>
            <a:ext cx="9680332" cy="3390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1AE588-D884-2C8E-EE82-93FEF2789D00}"/>
              </a:ext>
            </a:extLst>
          </p:cNvPr>
          <p:cNvSpPr txBox="1"/>
          <p:nvPr/>
        </p:nvSpPr>
        <p:spPr>
          <a:xfrm>
            <a:off x="0" y="6519446"/>
            <a:ext cx="1015553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800">
                <a:solidFill>
                  <a:srgbClr val="666464"/>
                </a:solidFill>
                <a:cs typeface="+mn-ea"/>
                <a:sym typeface="Arial" panose="020B0604020202020204" pitchFamily="34" charset="0"/>
              </a:rPr>
              <a:t>Kumar, Naresh. “Advantages and Disadvantages of KNN Algorithm in Machine Learning.” Advantages and Disadvantages of KNN Algorithm in Machine Learning, http://theprofessionalspoint.blogspot.com/2019/02/advantages-and-disadvantages-of-knn.html. </a:t>
            </a:r>
          </a:p>
        </p:txBody>
      </p:sp>
    </p:spTree>
    <p:extLst>
      <p:ext uri="{BB962C8B-B14F-4D97-AF65-F5344CB8AC3E}">
        <p14:creationId xmlns:p14="http://schemas.microsoft.com/office/powerpoint/2010/main" val="165988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4223319-182E-4882-A388-7CEA3A4EA3C6}"/>
              </a:ext>
            </a:extLst>
          </p:cNvPr>
          <p:cNvSpPr/>
          <p:nvPr/>
        </p:nvSpPr>
        <p:spPr>
          <a:xfrm>
            <a:off x="955960" y="1803824"/>
            <a:ext cx="120414" cy="486069"/>
          </a:xfrm>
          <a:prstGeom prst="rect">
            <a:avLst/>
          </a:prstGeom>
          <a:solidFill>
            <a:srgbClr val="93C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175D9-DB31-472C-9611-889945B91C30}"/>
              </a:ext>
            </a:extLst>
          </p:cNvPr>
          <p:cNvSpPr txBox="1"/>
          <p:nvPr/>
        </p:nvSpPr>
        <p:spPr>
          <a:xfrm>
            <a:off x="1128418" y="1828349"/>
            <a:ext cx="45514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666464"/>
                </a:solidFill>
                <a:cs typeface="+mn-ea"/>
              </a:rPr>
              <a:t>Fill full records by KNN-interpolation for stations with NA percentage less than 0.02</a:t>
            </a:r>
            <a:endParaRPr lang="zh-CN" altLang="en-US">
              <a:solidFill>
                <a:srgbClr val="666464"/>
              </a:solidFill>
              <a:latin typeface="Arial"/>
              <a:ea typeface="思源黑体 CN Regular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9FFB4F-5A1B-4E59-A90A-B6D2DE71005C}"/>
              </a:ext>
            </a:extLst>
          </p:cNvPr>
          <p:cNvSpPr/>
          <p:nvPr/>
        </p:nvSpPr>
        <p:spPr>
          <a:xfrm>
            <a:off x="1007853" y="3282059"/>
            <a:ext cx="120414" cy="486069"/>
          </a:xfrm>
          <a:prstGeom prst="rect">
            <a:avLst/>
          </a:prstGeom>
          <a:solidFill>
            <a:srgbClr val="DBB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84ACFB-D182-448A-A97F-3F7159573534}"/>
              </a:ext>
            </a:extLst>
          </p:cNvPr>
          <p:cNvSpPr txBox="1"/>
          <p:nvPr/>
        </p:nvSpPr>
        <p:spPr>
          <a:xfrm>
            <a:off x="1172357" y="3306584"/>
            <a:ext cx="45074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666464"/>
                </a:solidFill>
                <a:cs typeface="+mn-ea"/>
              </a:rPr>
              <a:t>Need to use good stations’ records to fill the rest stations with high NA percentage</a:t>
            </a:r>
            <a:endParaRPr lang="zh-CN" altLang="en-US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8F1C0D-37FE-4023-954C-268C7F20CCD7}"/>
              </a:ext>
            </a:extLst>
          </p:cNvPr>
          <p:cNvSpPr/>
          <p:nvPr/>
        </p:nvSpPr>
        <p:spPr>
          <a:xfrm>
            <a:off x="1007853" y="4776896"/>
            <a:ext cx="120414" cy="486069"/>
          </a:xfrm>
          <a:prstGeom prst="rect">
            <a:avLst/>
          </a:prstGeom>
          <a:solidFill>
            <a:srgbClr val="B7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4A2FD8-54E9-49C5-A440-320650E42918}"/>
              </a:ext>
            </a:extLst>
          </p:cNvPr>
          <p:cNvSpPr txBox="1"/>
          <p:nvPr/>
        </p:nvSpPr>
        <p:spPr>
          <a:xfrm>
            <a:off x="1172357" y="4801421"/>
            <a:ext cx="450747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666464"/>
                </a:solidFill>
                <a:cs typeface="+mn-ea"/>
                <a:sym typeface="Arial" panose="020B0604020202020204" pitchFamily="34" charset="0"/>
              </a:rPr>
              <a:t>Two ways of filling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666464"/>
                </a:solidFill>
                <a:cs typeface="+mn-ea"/>
                <a:sym typeface="Arial" panose="020B0604020202020204" pitchFamily="34" charset="0"/>
              </a:rPr>
              <a:t>Use the nearest good station to fill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666464"/>
                </a:solidFill>
                <a:cs typeface="+mn-ea"/>
                <a:sym typeface="Arial" panose="020B0604020202020204" pitchFamily="34" charset="0"/>
              </a:rPr>
              <a:t>Use the best station in the same cluster to fill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616040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/>
                <a:ea typeface="思源黑体 CN Regular"/>
                <a:cs typeface="+mn-ea"/>
              </a:rPr>
              <a:t>Filling Missing Value</a:t>
            </a:r>
            <a:endParaRPr lang="zh-CN" altLang="en-US" sz="2800" b="1">
              <a:solidFill>
                <a:srgbClr val="93C3C2"/>
              </a:solidFill>
              <a:latin typeface="Arial"/>
              <a:ea typeface="思源黑体 CN Regular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034DBE-A23F-5965-1F75-EA3A747A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38" y="1501537"/>
            <a:ext cx="4945427" cy="49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2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A50F544C-F5D9-5140-B827-495431104F37}"/>
              </a:ext>
            </a:extLst>
          </p:cNvPr>
          <p:cNvSpPr/>
          <p:nvPr/>
        </p:nvSpPr>
        <p:spPr>
          <a:xfrm>
            <a:off x="-1727490" y="221162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55393" y="2755901"/>
            <a:ext cx="2053209" cy="2628900"/>
            <a:chOff x="622854" y="2140222"/>
            <a:chExt cx="2570922" cy="3551582"/>
          </a:xfrm>
          <a:solidFill>
            <a:schemeClr val="accent1"/>
          </a:solidFill>
        </p:grpSpPr>
        <p:sp>
          <p:nvSpPr>
            <p:cNvPr id="37" name="矩形 36"/>
            <p:cNvSpPr/>
            <p:nvPr/>
          </p:nvSpPr>
          <p:spPr>
            <a:xfrm>
              <a:off x="622854" y="2140222"/>
              <a:ext cx="2570922" cy="3551582"/>
            </a:xfrm>
            <a:prstGeom prst="rect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95030" y="4294942"/>
              <a:ext cx="2026568" cy="873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Project Vision &amp; Goals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21906" y="2835711"/>
              <a:ext cx="1143000" cy="1122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4800" b="1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378228" y="2928475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321906" y="3816370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DEB03E-4FD1-CCB5-3ECC-77CD37ABECDB}"/>
              </a:ext>
            </a:extLst>
          </p:cNvPr>
          <p:cNvGrpSpPr/>
          <p:nvPr/>
        </p:nvGrpSpPr>
        <p:grpSpPr>
          <a:xfrm>
            <a:off x="3706639" y="2755901"/>
            <a:ext cx="2053209" cy="2628899"/>
            <a:chOff x="3706639" y="2755901"/>
            <a:chExt cx="2053209" cy="2628899"/>
          </a:xfrm>
        </p:grpSpPr>
        <p:grpSp>
          <p:nvGrpSpPr>
            <p:cNvPr id="43" name="组合 42"/>
            <p:cNvGrpSpPr/>
            <p:nvPr/>
          </p:nvGrpSpPr>
          <p:grpSpPr>
            <a:xfrm>
              <a:off x="3706639" y="2755901"/>
              <a:ext cx="2053209" cy="2628899"/>
              <a:chOff x="3419062" y="2140222"/>
              <a:chExt cx="2570922" cy="355158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4" name="矩形 43"/>
              <p:cNvSpPr/>
              <p:nvPr/>
            </p:nvSpPr>
            <p:spPr>
              <a:xfrm>
                <a:off x="3419062" y="2140222"/>
                <a:ext cx="2570922" cy="3551582"/>
              </a:xfrm>
              <a:prstGeom prst="rect">
                <a:avLst/>
              </a:prstGeom>
              <a:solidFill>
                <a:srgbClr val="B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118114" y="2835711"/>
                <a:ext cx="1143000" cy="1122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b="1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rPr>
                  <a:t>02</a:t>
                </a:r>
                <a:endParaRPr lang="zh-CN" altLang="en-US" sz="4800" b="1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>
                <a:off x="4174436" y="2928475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4118114" y="3816370"/>
                <a:ext cx="1013792" cy="0"/>
              </a:xfrm>
              <a:prstGeom prst="line">
                <a:avLst/>
              </a:prstGeom>
              <a:grpFill/>
              <a:ln>
                <a:gradFill>
                  <a:gsLst>
                    <a:gs pos="53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文本框 52"/>
            <p:cNvSpPr txBox="1"/>
            <p:nvPr/>
          </p:nvSpPr>
          <p:spPr>
            <a:xfrm>
              <a:off x="3946468" y="4350834"/>
              <a:ext cx="1573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Exploratory Data Analysis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009131" y="2755901"/>
            <a:ext cx="2053209" cy="2628900"/>
            <a:chOff x="9011478" y="2140222"/>
            <a:chExt cx="2570922" cy="355158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8" name="矩形 57"/>
            <p:cNvSpPr/>
            <p:nvPr/>
          </p:nvSpPr>
          <p:spPr>
            <a:xfrm>
              <a:off x="9011478" y="2140222"/>
              <a:ext cx="2570922" cy="3551582"/>
            </a:xfrm>
            <a:prstGeom prst="rect">
              <a:avLst/>
            </a:prstGeom>
            <a:solidFill>
              <a:srgbClr val="B7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079114" y="4294940"/>
              <a:ext cx="2435649" cy="873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Statistical Analysis &amp; Model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9710530" y="2835711"/>
              <a:ext cx="1143000" cy="1122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4800" b="1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9766852" y="2928475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9710530" y="3816370"/>
              <a:ext cx="1013792" cy="0"/>
            </a:xfrm>
            <a:prstGeom prst="line">
              <a:avLst/>
            </a:prstGeom>
            <a:grpFill/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4"/>
          <p:cNvSpPr txBox="1"/>
          <p:nvPr/>
        </p:nvSpPr>
        <p:spPr>
          <a:xfrm>
            <a:off x="3904871" y="1469157"/>
            <a:ext cx="4379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CONTENTS</a:t>
            </a:r>
            <a:endParaRPr lang="zh-CN" altLang="en-US" sz="60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275BC3CD-5EB5-8345-8E12-A8F1E19FE111}"/>
              </a:ext>
            </a:extLst>
          </p:cNvPr>
          <p:cNvSpPr/>
          <p:nvPr/>
        </p:nvSpPr>
        <p:spPr>
          <a:xfrm>
            <a:off x="-1789972" y="-3134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7201A34F-8C57-8E4C-A10F-E634C0D4987B}"/>
              </a:ext>
            </a:extLst>
          </p:cNvPr>
          <p:cNvSpPr/>
          <p:nvPr/>
        </p:nvSpPr>
        <p:spPr>
          <a:xfrm>
            <a:off x="7833271" y="5929126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CBF16D95-AAF3-9242-80BF-60DFDD256689}"/>
              </a:ext>
            </a:extLst>
          </p:cNvPr>
          <p:cNvSpPr/>
          <p:nvPr/>
        </p:nvSpPr>
        <p:spPr>
          <a:xfrm>
            <a:off x="8083004" y="5926964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9FBE63-C767-ABB8-C931-C4096AA1CC0C}"/>
              </a:ext>
            </a:extLst>
          </p:cNvPr>
          <p:cNvGrpSpPr/>
          <p:nvPr/>
        </p:nvGrpSpPr>
        <p:grpSpPr>
          <a:xfrm>
            <a:off x="6357885" y="2755901"/>
            <a:ext cx="2053209" cy="2628900"/>
            <a:chOff x="6357885" y="2755901"/>
            <a:chExt cx="2053209" cy="2628900"/>
          </a:xfrm>
        </p:grpSpPr>
        <p:sp>
          <p:nvSpPr>
            <p:cNvPr id="51" name="矩形 50"/>
            <p:cNvSpPr/>
            <p:nvPr/>
          </p:nvSpPr>
          <p:spPr>
            <a:xfrm>
              <a:off x="6357885" y="2755901"/>
              <a:ext cx="2053209" cy="2628900"/>
            </a:xfrm>
            <a:prstGeom prst="rect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916167" y="3270706"/>
              <a:ext cx="9128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4800" b="1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6961147" y="3339370"/>
              <a:ext cx="809642" cy="0"/>
            </a:xfrm>
            <a:prstGeom prst="line">
              <a:avLst/>
            </a:prstGeom>
            <a:solidFill>
              <a:schemeClr val="accent1"/>
            </a:solidFill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6916167" y="3996595"/>
              <a:ext cx="809642" cy="0"/>
            </a:xfrm>
            <a:prstGeom prst="line">
              <a:avLst/>
            </a:prstGeom>
            <a:solidFill>
              <a:schemeClr val="accent1"/>
            </a:solidFill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45">
              <a:extLst>
                <a:ext uri="{FF2B5EF4-FFF2-40B4-BE49-F238E27FC236}">
                  <a16:creationId xmlns:a16="http://schemas.microsoft.com/office/drawing/2014/main" id="{DBD1E27F-A032-A6AA-818A-2886AA8AF47F}"/>
                </a:ext>
              </a:extLst>
            </p:cNvPr>
            <p:cNvSpPr txBox="1"/>
            <p:nvPr/>
          </p:nvSpPr>
          <p:spPr>
            <a:xfrm>
              <a:off x="6471613" y="4350834"/>
              <a:ext cx="1825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Data Acquisition &amp; Processing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4223319-182E-4882-A388-7CEA3A4EA3C6}"/>
              </a:ext>
            </a:extLst>
          </p:cNvPr>
          <p:cNvSpPr/>
          <p:nvPr/>
        </p:nvSpPr>
        <p:spPr>
          <a:xfrm>
            <a:off x="7189800" y="1802319"/>
            <a:ext cx="120414" cy="486069"/>
          </a:xfrm>
          <a:prstGeom prst="rect">
            <a:avLst/>
          </a:prstGeom>
          <a:solidFill>
            <a:srgbClr val="93C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175D9-DB31-472C-9611-889945B91C30}"/>
              </a:ext>
            </a:extLst>
          </p:cNvPr>
          <p:cNvSpPr txBox="1"/>
          <p:nvPr/>
        </p:nvSpPr>
        <p:spPr>
          <a:xfrm>
            <a:off x="7354302" y="1826844"/>
            <a:ext cx="3724005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9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Creating Distance matrix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9FFB4F-5A1B-4E59-A90A-B6D2DE71005C}"/>
              </a:ext>
            </a:extLst>
          </p:cNvPr>
          <p:cNvSpPr/>
          <p:nvPr/>
        </p:nvSpPr>
        <p:spPr>
          <a:xfrm>
            <a:off x="7241693" y="3280554"/>
            <a:ext cx="120414" cy="486069"/>
          </a:xfrm>
          <a:prstGeom prst="rect">
            <a:avLst/>
          </a:prstGeom>
          <a:solidFill>
            <a:srgbClr val="DBB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84ACFB-D182-448A-A97F-3F7159573534}"/>
              </a:ext>
            </a:extLst>
          </p:cNvPr>
          <p:cNvSpPr txBox="1"/>
          <p:nvPr/>
        </p:nvSpPr>
        <p:spPr>
          <a:xfrm>
            <a:off x="7406196" y="3305079"/>
            <a:ext cx="3672111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9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Using the closest station to fill missing values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8F1C0D-37FE-4023-954C-268C7F20CCD7}"/>
              </a:ext>
            </a:extLst>
          </p:cNvPr>
          <p:cNvSpPr/>
          <p:nvPr/>
        </p:nvSpPr>
        <p:spPr>
          <a:xfrm>
            <a:off x="7241693" y="4775391"/>
            <a:ext cx="120414" cy="486069"/>
          </a:xfrm>
          <a:prstGeom prst="rect">
            <a:avLst/>
          </a:prstGeom>
          <a:solidFill>
            <a:srgbClr val="B7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4A2FD8-54E9-49C5-A440-320650E42918}"/>
              </a:ext>
            </a:extLst>
          </p:cNvPr>
          <p:cNvSpPr txBox="1"/>
          <p:nvPr/>
        </p:nvSpPr>
        <p:spPr>
          <a:xfrm>
            <a:off x="7406197" y="4799916"/>
            <a:ext cx="3672110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9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Starting filling with the lowest proportion of NA station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6225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Filling Missing Value - by Distance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AFB622-20BF-6CE8-E994-6DADFA20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18" y="1539140"/>
            <a:ext cx="4782628" cy="48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57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3127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Results-Distance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4731C-AAE4-0D84-838E-2F2EC07F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3" y="1868762"/>
            <a:ext cx="11111294" cy="21501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D74FB4-64D0-28CA-61BC-51CEA23F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65" y="4234731"/>
            <a:ext cx="11111293" cy="21501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A34C20-E9DE-7B69-DB35-66819E7B2B39}"/>
              </a:ext>
            </a:extLst>
          </p:cNvPr>
          <p:cNvSpPr txBox="1"/>
          <p:nvPr/>
        </p:nvSpPr>
        <p:spPr>
          <a:xfrm>
            <a:off x="1969773" y="1191413"/>
            <a:ext cx="8249275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9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Maharashtra_Mumbai_Vile</a:t>
            </a:r>
            <a:r>
              <a:rPr lang="en-US" altLang="zh-CN" sz="2399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Parle West, Mumbai - MPCB</a:t>
            </a:r>
          </a:p>
        </p:txBody>
      </p:sp>
    </p:spTree>
    <p:extLst>
      <p:ext uri="{BB962C8B-B14F-4D97-AF65-F5344CB8AC3E}">
        <p14:creationId xmlns:p14="http://schemas.microsoft.com/office/powerpoint/2010/main" val="14704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7A2A5F85-498C-4743-BF34-BBD6C4A627E3}"/>
              </a:ext>
            </a:extLst>
          </p:cNvPr>
          <p:cNvSpPr/>
          <p:nvPr/>
        </p:nvSpPr>
        <p:spPr>
          <a:xfrm>
            <a:off x="1128418" y="354830"/>
            <a:ext cx="5984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Filling Missing Value - by Cluster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7" name="Google Shape;102;p18">
            <a:extLst>
              <a:ext uri="{FF2B5EF4-FFF2-40B4-BE49-F238E27FC236}">
                <a16:creationId xmlns:a16="http://schemas.microsoft.com/office/drawing/2014/main" id="{D5E534C1-3D95-A045-0430-8647363659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085" y="2932128"/>
            <a:ext cx="9158654" cy="357104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3ABA724-9BC7-76F8-ABD9-2291B4B084B7}"/>
              </a:ext>
            </a:extLst>
          </p:cNvPr>
          <p:cNvSpPr/>
          <p:nvPr/>
        </p:nvSpPr>
        <p:spPr>
          <a:xfrm>
            <a:off x="1512079" y="1386410"/>
            <a:ext cx="110179" cy="486069"/>
          </a:xfrm>
          <a:prstGeom prst="rect">
            <a:avLst/>
          </a:prstGeom>
          <a:solidFill>
            <a:srgbClr val="93C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C74D94-0ADC-CAEC-8815-04A30A95CE75}"/>
              </a:ext>
            </a:extLst>
          </p:cNvPr>
          <p:cNvSpPr txBox="1"/>
          <p:nvPr/>
        </p:nvSpPr>
        <p:spPr>
          <a:xfrm>
            <a:off x="1676582" y="1410935"/>
            <a:ext cx="2570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Apply KNN clustering to all stations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C4D439A-1E8B-F5BC-5B09-B8FC9177AE4A}"/>
              </a:ext>
            </a:extLst>
          </p:cNvPr>
          <p:cNvSpPr/>
          <p:nvPr/>
        </p:nvSpPr>
        <p:spPr>
          <a:xfrm>
            <a:off x="4616397" y="1384285"/>
            <a:ext cx="120414" cy="486069"/>
          </a:xfrm>
          <a:prstGeom prst="rect">
            <a:avLst/>
          </a:prstGeom>
          <a:solidFill>
            <a:srgbClr val="DBB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07216D-4829-12F8-C942-5E4EDAE4DF65}"/>
              </a:ext>
            </a:extLst>
          </p:cNvPr>
          <p:cNvSpPr txBox="1"/>
          <p:nvPr/>
        </p:nvSpPr>
        <p:spPr>
          <a:xfrm>
            <a:off x="4780901" y="1408810"/>
            <a:ext cx="2907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Use the center or the “best” stations’ records to estimate missing values for other stations in the same cluster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21BA97-EEFB-05E7-803A-D5BBAF8B3CB7}"/>
              </a:ext>
            </a:extLst>
          </p:cNvPr>
          <p:cNvSpPr/>
          <p:nvPr/>
        </p:nvSpPr>
        <p:spPr>
          <a:xfrm>
            <a:off x="8058417" y="1392667"/>
            <a:ext cx="115871" cy="486069"/>
          </a:xfrm>
          <a:prstGeom prst="rect">
            <a:avLst/>
          </a:prstGeom>
          <a:solidFill>
            <a:srgbClr val="B7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A14079-E457-E3B5-1501-DFAE7A3C708A}"/>
              </a:ext>
            </a:extLst>
          </p:cNvPr>
          <p:cNvSpPr txBox="1"/>
          <p:nvPr/>
        </p:nvSpPr>
        <p:spPr>
          <a:xfrm>
            <a:off x="8222921" y="1417192"/>
            <a:ext cx="2682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Use the best nearest station records to fill in the rest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95952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5351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Results-Cluster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4731C-AAE4-0D84-838E-2F2EC07F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8" y="1748183"/>
            <a:ext cx="11156728" cy="21589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47D3D3-F1B0-E1B9-4DCD-5627320B0364}"/>
              </a:ext>
            </a:extLst>
          </p:cNvPr>
          <p:cNvSpPr txBox="1"/>
          <p:nvPr/>
        </p:nvSpPr>
        <p:spPr>
          <a:xfrm>
            <a:off x="1969766" y="1131693"/>
            <a:ext cx="8249275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9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Maharashtra_Mumbai_Vile</a:t>
            </a:r>
            <a:r>
              <a:rPr lang="en-US" altLang="zh-CN" sz="2399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Parle West, Mumbai - MPCB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CC5E57-6D93-FA24-BB88-C2EEBC82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8" y="4055735"/>
            <a:ext cx="11156724" cy="21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4223319-182E-4882-A388-7CEA3A4EA3C6}"/>
              </a:ext>
            </a:extLst>
          </p:cNvPr>
          <p:cNvSpPr/>
          <p:nvPr/>
        </p:nvSpPr>
        <p:spPr>
          <a:xfrm>
            <a:off x="7266124" y="1649972"/>
            <a:ext cx="120414" cy="486069"/>
          </a:xfrm>
          <a:prstGeom prst="rect">
            <a:avLst/>
          </a:prstGeom>
          <a:solidFill>
            <a:srgbClr val="93C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175D9-DB31-472C-9611-889945B91C30}"/>
              </a:ext>
            </a:extLst>
          </p:cNvPr>
          <p:cNvSpPr txBox="1"/>
          <p:nvPr/>
        </p:nvSpPr>
        <p:spPr>
          <a:xfrm>
            <a:off x="7430627" y="1674497"/>
            <a:ext cx="1639000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9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Pros: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C66542-F663-4DCC-9943-02B4D1FCAF4D}"/>
              </a:ext>
            </a:extLst>
          </p:cNvPr>
          <p:cNvSpPr txBox="1"/>
          <p:nvPr/>
        </p:nvSpPr>
        <p:spPr>
          <a:xfrm>
            <a:off x="7445544" y="2365265"/>
            <a:ext cx="403355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All missing values are filled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Reasonable way to fill by both distance or clusters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8F1C0D-37FE-4023-954C-268C7F20CCD7}"/>
              </a:ext>
            </a:extLst>
          </p:cNvPr>
          <p:cNvSpPr/>
          <p:nvPr/>
        </p:nvSpPr>
        <p:spPr>
          <a:xfrm>
            <a:off x="7281040" y="3771217"/>
            <a:ext cx="120414" cy="486069"/>
          </a:xfrm>
          <a:prstGeom prst="rect">
            <a:avLst/>
          </a:prstGeom>
          <a:solidFill>
            <a:srgbClr val="B7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4A2FD8-54E9-49C5-A440-320650E42918}"/>
              </a:ext>
            </a:extLst>
          </p:cNvPr>
          <p:cNvSpPr txBox="1"/>
          <p:nvPr/>
        </p:nvSpPr>
        <p:spPr>
          <a:xfrm>
            <a:off x="7445544" y="3795742"/>
            <a:ext cx="1639000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9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Cons: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980E9C-D45E-4B53-95E4-89BD839E7AA0}"/>
              </a:ext>
            </a:extLst>
          </p:cNvPr>
          <p:cNvSpPr txBox="1"/>
          <p:nvPr/>
        </p:nvSpPr>
        <p:spPr>
          <a:xfrm>
            <a:off x="7445544" y="4486510"/>
            <a:ext cx="403355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Similarly patterns across stations in a same cluster especially for those with high NA percentage ( &gt;80%)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Clustering results might not be accurate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4965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Results-Comparison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4731C-AAE4-0D84-838E-2F2EC07F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0" y="1674497"/>
            <a:ext cx="6168075" cy="11935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D74FB4-64D0-28CA-61BC-51CEA23F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19" y="3144985"/>
            <a:ext cx="6168075" cy="1193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1F0C51-754F-80BA-82B4-204B35477FC5}"/>
              </a:ext>
            </a:extLst>
          </p:cNvPr>
          <p:cNvSpPr txBox="1"/>
          <p:nvPr/>
        </p:nvSpPr>
        <p:spPr>
          <a:xfrm>
            <a:off x="420619" y="2768648"/>
            <a:ext cx="3176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Distance: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6D342C-4FB3-033D-28DC-6115FEA5DB0D}"/>
              </a:ext>
            </a:extLst>
          </p:cNvPr>
          <p:cNvSpPr txBox="1"/>
          <p:nvPr/>
        </p:nvSpPr>
        <p:spPr>
          <a:xfrm>
            <a:off x="420619" y="4238351"/>
            <a:ext cx="317630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Cluster: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15C8B50-4192-2C06-6F6F-D7A9D3E1E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18" y="4613903"/>
            <a:ext cx="6168075" cy="11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2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9" grpId="0" animBg="1"/>
      <p:bldP spid="20" grpId="0"/>
      <p:bldP spid="21" grpId="0"/>
      <p:bldP spid="1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737825" y="3120659"/>
            <a:ext cx="5541732" cy="110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4" rIns="91388" bIns="45694">
            <a:spAutoFit/>
          </a:bodyPr>
          <a:lstStyle>
            <a:lvl1pPr indent="44958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285750" indent="-285750" defTabSz="914103">
              <a:lnSpc>
                <a:spcPts val="1999"/>
              </a:lnSpc>
              <a:buFont typeface="Arial" panose="020B0604020202020204" pitchFamily="34" charset="0"/>
              <a:buChar char="•"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Applying differencing or time series smoothing techniques when building the model.</a:t>
            </a:r>
          </a:p>
          <a:p>
            <a:pPr marL="742950" lvl="1" indent="-285750" defTabSz="914103">
              <a:lnSpc>
                <a:spcPts val="1999"/>
              </a:lnSpc>
              <a:buFont typeface="Courier New" panose="02070309020205020404" pitchFamily="49" charset="0"/>
              <a:buChar char="o"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Remove seasonality and trends</a:t>
            </a:r>
          </a:p>
          <a:p>
            <a:pPr marL="742950" lvl="1" indent="-285750" defTabSz="914103">
              <a:lnSpc>
                <a:spcPts val="1999"/>
              </a:lnSpc>
              <a:buFont typeface="Courier New" panose="02070309020205020404" pitchFamily="49" charset="0"/>
              <a:buChar char="o"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Only use the residuals for inputs</a:t>
            </a:r>
            <a:endParaRPr lang="zh-CN" altLang="en-US" sz="16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空心弧 12"/>
          <p:cNvSpPr>
            <a:spLocks noChangeArrowheads="1"/>
          </p:cNvSpPr>
          <p:nvPr/>
        </p:nvSpPr>
        <p:spPr bwMode="auto">
          <a:xfrm>
            <a:off x="7311138" y="1572119"/>
            <a:ext cx="4055343" cy="4094684"/>
          </a:xfrm>
          <a:custGeom>
            <a:avLst/>
            <a:gdLst>
              <a:gd name="T0" fmla="*/ 4057281 w 4057966"/>
              <a:gd name="T1" fmla="*/ 1994398 h 4095198"/>
              <a:gd name="T2" fmla="*/ 4057966 w 4057966"/>
              <a:gd name="T3" fmla="*/ 2047598 h 4095198"/>
              <a:gd name="T4" fmla="*/ 2028983 w 4057966"/>
              <a:gd name="T5" fmla="*/ 4095197 h 4095198"/>
              <a:gd name="T6" fmla="*/ 0 w 4057966"/>
              <a:gd name="T7" fmla="*/ 2047598 h 4095198"/>
              <a:gd name="T8" fmla="*/ 1986128 w 4057966"/>
              <a:gd name="T9" fmla="*/ 447 h 4095198"/>
              <a:gd name="T10" fmla="*/ 2002254 w 4057966"/>
              <a:gd name="T11" fmla="*/ 764360 h 4095198"/>
              <a:gd name="T12" fmla="*/ 764074 w 4057966"/>
              <a:gd name="T13" fmla="*/ 2047597 h 4095198"/>
              <a:gd name="T14" fmla="*/ 2028982 w 4057966"/>
              <a:gd name="T15" fmla="*/ 3331121 h 4095198"/>
              <a:gd name="T16" fmla="*/ 3293890 w 4057966"/>
              <a:gd name="T17" fmla="*/ 2047597 h 4095198"/>
              <a:gd name="T18" fmla="*/ 3293472 w 4057966"/>
              <a:gd name="T19" fmla="*/ 2014266 h 4095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57966" h="4095198">
                <a:moveTo>
                  <a:pt x="4057281" y="1994398"/>
                </a:moveTo>
                <a:cubicBezTo>
                  <a:pt x="4057741" y="2012065"/>
                  <a:pt x="4057966" y="2029805"/>
                  <a:pt x="4057966" y="2047598"/>
                </a:cubicBezTo>
                <a:cubicBezTo>
                  <a:pt x="4057966" y="3178456"/>
                  <a:pt x="3149559" y="4095197"/>
                  <a:pt x="2028983" y="4095197"/>
                </a:cubicBezTo>
                <a:cubicBezTo>
                  <a:pt x="908407" y="4095197"/>
                  <a:pt x="0" y="3178456"/>
                  <a:pt x="0" y="2047598"/>
                </a:cubicBezTo>
                <a:cubicBezTo>
                  <a:pt x="0" y="931123"/>
                  <a:pt x="885447" y="23352"/>
                  <a:pt x="1986128" y="447"/>
                </a:cubicBezTo>
                <a:lnTo>
                  <a:pt x="2002254" y="764360"/>
                </a:lnTo>
                <a:cubicBezTo>
                  <a:pt x="1315932" y="778863"/>
                  <a:pt x="764074" y="1347835"/>
                  <a:pt x="764074" y="2047597"/>
                </a:cubicBezTo>
                <a:cubicBezTo>
                  <a:pt x="764074" y="2756468"/>
                  <a:pt x="1330393" y="3331121"/>
                  <a:pt x="2028982" y="3331121"/>
                </a:cubicBezTo>
                <a:cubicBezTo>
                  <a:pt x="2727571" y="3331121"/>
                  <a:pt x="3293890" y="2756468"/>
                  <a:pt x="3293890" y="2047597"/>
                </a:cubicBezTo>
                <a:cubicBezTo>
                  <a:pt x="3293890" y="2036453"/>
                  <a:pt x="3293750" y="2025342"/>
                  <a:pt x="3293472" y="2014266"/>
                </a:cubicBezTo>
                <a:close/>
              </a:path>
            </a:pathLst>
          </a:custGeom>
          <a:gradFill>
            <a:gsLst>
              <a:gs pos="0">
                <a:srgbClr val="93C3C2"/>
              </a:gs>
              <a:gs pos="99000">
                <a:srgbClr val="BAD7D7"/>
              </a:gs>
            </a:gsLst>
            <a:lin ang="5400000" scaled="1"/>
          </a:gradFill>
          <a:ln>
            <a:noFill/>
          </a:ln>
        </p:spPr>
        <p:txBody>
          <a:bodyPr lIns="91388" tIns="45694" rIns="91388" bIns="45694"/>
          <a:lstStyle/>
          <a:p>
            <a:pPr defTabSz="608782"/>
            <a:endParaRPr lang="zh-CN" altLang="en-US" sz="2399">
              <a:solidFill>
                <a:prstClr val="black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8106024" y="2386295"/>
            <a:ext cx="2465571" cy="2466333"/>
          </a:xfrm>
          <a:prstGeom prst="ellipse">
            <a:avLst/>
          </a:prstGeom>
          <a:solidFill>
            <a:srgbClr val="E4EEEF"/>
          </a:solidFill>
          <a:ln w="34925">
            <a:noFill/>
            <a:round/>
          </a:ln>
        </p:spPr>
        <p:txBody>
          <a:bodyPr lIns="91388" tIns="45694" rIns="91388" bIns="45694"/>
          <a:lstStyle/>
          <a:p>
            <a:pPr defTabSz="608782"/>
            <a:endParaRPr lang="zh-CN" altLang="en-US" sz="2399">
              <a:solidFill>
                <a:prstClr val="black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382534" y="1948258"/>
            <a:ext cx="655265" cy="653880"/>
          </a:xfrm>
          <a:prstGeom prst="ellipse">
            <a:avLst/>
          </a:prstGeom>
          <a:solidFill>
            <a:schemeClr val="bg1"/>
          </a:solidFill>
          <a:ln w="47625">
            <a:gradFill>
              <a:gsLst>
                <a:gs pos="0">
                  <a:srgbClr val="93C3C2"/>
                </a:gs>
                <a:gs pos="100000">
                  <a:srgbClr val="E4E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4" rIns="91388" bIns="45694" anchor="ctr"/>
          <a:lstStyle/>
          <a:p>
            <a:pPr algn="ctr" defTabSz="608782"/>
            <a:r>
              <a:rPr lang="en-US" altLang="zh-CN" sz="2399" noProof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sz="2399" noProof="1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904969" y="3343307"/>
            <a:ext cx="653679" cy="655467"/>
          </a:xfrm>
          <a:prstGeom prst="ellipse">
            <a:avLst/>
          </a:prstGeom>
          <a:solidFill>
            <a:schemeClr val="bg1"/>
          </a:solidFill>
          <a:ln w="47625">
            <a:gradFill>
              <a:gsLst>
                <a:gs pos="0">
                  <a:srgbClr val="93C3C2"/>
                </a:gs>
                <a:gs pos="100000">
                  <a:srgbClr val="E4E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4" rIns="91388" bIns="45694" anchor="ctr"/>
          <a:lstStyle/>
          <a:p>
            <a:pPr algn="ctr" defTabSz="608782"/>
            <a:r>
              <a:rPr lang="en-US" altLang="zh-CN" sz="2399" noProof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zh-CN" altLang="en-US" sz="2399" noProof="1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382534" y="4739944"/>
            <a:ext cx="655265" cy="655467"/>
          </a:xfrm>
          <a:prstGeom prst="ellipse">
            <a:avLst/>
          </a:prstGeom>
          <a:solidFill>
            <a:schemeClr val="bg1"/>
          </a:solidFill>
          <a:ln w="47625">
            <a:gradFill>
              <a:gsLst>
                <a:gs pos="0">
                  <a:srgbClr val="93C3C2"/>
                </a:gs>
                <a:gs pos="100000">
                  <a:srgbClr val="E4EEE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4" rIns="91388" bIns="45694" anchor="ctr"/>
          <a:lstStyle/>
          <a:p>
            <a:pPr algn="ctr" defTabSz="608782"/>
            <a:r>
              <a:rPr lang="en-US" altLang="zh-CN" sz="2399" noProof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zh-CN" altLang="en-US" sz="2399" noProof="1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2188174" y="1936185"/>
            <a:ext cx="4488632" cy="58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4" rIns="91388" bIns="45694">
            <a:spAutoFit/>
          </a:bodyPr>
          <a:lstStyle>
            <a:lvl1pPr indent="44958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285750" indent="-285750" defTabSz="914103">
              <a:lnSpc>
                <a:spcPts val="1999"/>
              </a:lnSpc>
              <a:buFont typeface="Arial" panose="020B0604020202020204" pitchFamily="34" charset="0"/>
              <a:buChar char="•"/>
            </a:pPr>
            <a:r>
              <a:rPr lang="en-US" altLang="zh-CN" sz="1600" kern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Finding more comprehensive data resources or open API</a:t>
            </a:r>
            <a:endParaRPr lang="zh-CN" altLang="en-US" sz="16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2188174" y="5056909"/>
            <a:ext cx="4755717" cy="33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8" tIns="45694" rIns="91388" bIns="45694">
            <a:spAutoFit/>
          </a:bodyPr>
          <a:lstStyle/>
          <a:p>
            <a:pPr marL="285750" indent="-285750" defTabSz="608782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Need a better feature selections for clustering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B10212-B61B-8041-B7A0-D69008F91524}"/>
              </a:ext>
            </a:extLst>
          </p:cNvPr>
          <p:cNvSpPr/>
          <p:nvPr/>
        </p:nvSpPr>
        <p:spPr>
          <a:xfrm>
            <a:off x="1128418" y="354830"/>
            <a:ext cx="3083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Future Solution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îṩliḑé">
            <a:extLst>
              <a:ext uri="{FF2B5EF4-FFF2-40B4-BE49-F238E27FC236}">
                <a16:creationId xmlns:a16="http://schemas.microsoft.com/office/drawing/2014/main" id="{011ACFCF-5981-A443-A1ED-74466C783CC4}"/>
              </a:ext>
            </a:extLst>
          </p:cNvPr>
          <p:cNvSpPr/>
          <p:nvPr/>
        </p:nvSpPr>
        <p:spPr>
          <a:xfrm>
            <a:off x="8887587" y="3238460"/>
            <a:ext cx="902443" cy="841877"/>
          </a:xfrm>
          <a:custGeom>
            <a:avLst/>
            <a:gdLst>
              <a:gd name="connsiteX0" fmla="*/ 458084 w 607556"/>
              <a:gd name="connsiteY0" fmla="*/ 325643 h 566782"/>
              <a:gd name="connsiteX1" fmla="*/ 374604 w 607556"/>
              <a:gd name="connsiteY1" fmla="*/ 409015 h 566782"/>
              <a:gd name="connsiteX2" fmla="*/ 375227 w 607556"/>
              <a:gd name="connsiteY2" fmla="*/ 418703 h 566782"/>
              <a:gd name="connsiteX3" fmla="*/ 381457 w 607556"/>
              <a:gd name="connsiteY3" fmla="*/ 441991 h 566782"/>
              <a:gd name="connsiteX4" fmla="*/ 396498 w 607556"/>
              <a:gd name="connsiteY4" fmla="*/ 465189 h 566782"/>
              <a:gd name="connsiteX5" fmla="*/ 458084 w 607556"/>
              <a:gd name="connsiteY5" fmla="*/ 492387 h 566782"/>
              <a:gd name="connsiteX6" fmla="*/ 541564 w 607556"/>
              <a:gd name="connsiteY6" fmla="*/ 409015 h 566782"/>
              <a:gd name="connsiteX7" fmla="*/ 512462 w 607556"/>
              <a:gd name="connsiteY7" fmla="*/ 345819 h 566782"/>
              <a:gd name="connsiteX8" fmla="*/ 489145 w 607556"/>
              <a:gd name="connsiteY8" fmla="*/ 331687 h 566782"/>
              <a:gd name="connsiteX9" fmla="*/ 465916 w 607556"/>
              <a:gd name="connsiteY9" fmla="*/ 325998 h 566782"/>
              <a:gd name="connsiteX10" fmla="*/ 458084 w 607556"/>
              <a:gd name="connsiteY10" fmla="*/ 325643 h 566782"/>
              <a:gd name="connsiteX11" fmla="*/ 458084 w 607556"/>
              <a:gd name="connsiteY11" fmla="*/ 279157 h 566782"/>
              <a:gd name="connsiteX12" fmla="*/ 465827 w 607556"/>
              <a:gd name="connsiteY12" fmla="*/ 279424 h 566782"/>
              <a:gd name="connsiteX13" fmla="*/ 489145 w 607556"/>
              <a:gd name="connsiteY13" fmla="*/ 282890 h 566782"/>
              <a:gd name="connsiteX14" fmla="*/ 512462 w 607556"/>
              <a:gd name="connsiteY14" fmla="*/ 291067 h 566782"/>
              <a:gd name="connsiteX15" fmla="*/ 588199 w 607556"/>
              <a:gd name="connsiteY15" fmla="*/ 409015 h 566782"/>
              <a:gd name="connsiteX16" fmla="*/ 561411 w 607556"/>
              <a:gd name="connsiteY16" fmla="*/ 487765 h 566782"/>
              <a:gd name="connsiteX17" fmla="*/ 578054 w 607556"/>
              <a:gd name="connsiteY17" fmla="*/ 504386 h 566782"/>
              <a:gd name="connsiteX18" fmla="*/ 594607 w 607556"/>
              <a:gd name="connsiteY18" fmla="*/ 520919 h 566782"/>
              <a:gd name="connsiteX19" fmla="*/ 600748 w 607556"/>
              <a:gd name="connsiteY19" fmla="*/ 527051 h 566782"/>
              <a:gd name="connsiteX20" fmla="*/ 600748 w 607556"/>
              <a:gd name="connsiteY20" fmla="*/ 559938 h 566782"/>
              <a:gd name="connsiteX21" fmla="*/ 584284 w 607556"/>
              <a:gd name="connsiteY21" fmla="*/ 566782 h 566782"/>
              <a:gd name="connsiteX22" fmla="*/ 567819 w 607556"/>
              <a:gd name="connsiteY22" fmla="*/ 559938 h 566782"/>
              <a:gd name="connsiteX23" fmla="*/ 560521 w 607556"/>
              <a:gd name="connsiteY23" fmla="*/ 552650 h 566782"/>
              <a:gd name="connsiteX24" fmla="*/ 543789 w 607556"/>
              <a:gd name="connsiteY24" fmla="*/ 535940 h 566782"/>
              <a:gd name="connsiteX25" fmla="*/ 526969 w 607556"/>
              <a:gd name="connsiteY25" fmla="*/ 519141 h 566782"/>
              <a:gd name="connsiteX26" fmla="*/ 458084 w 607556"/>
              <a:gd name="connsiteY26" fmla="*/ 538873 h 566782"/>
              <a:gd name="connsiteX27" fmla="*/ 340874 w 607556"/>
              <a:gd name="connsiteY27" fmla="*/ 465189 h 566782"/>
              <a:gd name="connsiteX28" fmla="*/ 332330 w 607556"/>
              <a:gd name="connsiteY28" fmla="*/ 441902 h 566782"/>
              <a:gd name="connsiteX29" fmla="*/ 328414 w 607556"/>
              <a:gd name="connsiteY29" fmla="*/ 418703 h 566782"/>
              <a:gd name="connsiteX30" fmla="*/ 328058 w 607556"/>
              <a:gd name="connsiteY30" fmla="*/ 409015 h 566782"/>
              <a:gd name="connsiteX31" fmla="*/ 333398 w 607556"/>
              <a:gd name="connsiteY31" fmla="*/ 372129 h 566782"/>
              <a:gd name="connsiteX32" fmla="*/ 358495 w 607556"/>
              <a:gd name="connsiteY32" fmla="*/ 325643 h 566782"/>
              <a:gd name="connsiteX33" fmla="*/ 458084 w 607556"/>
              <a:gd name="connsiteY33" fmla="*/ 279157 h 566782"/>
              <a:gd name="connsiteX34" fmla="*/ 163065 w 607556"/>
              <a:gd name="connsiteY34" fmla="*/ 232584 h 566782"/>
              <a:gd name="connsiteX35" fmla="*/ 139745 w 607556"/>
              <a:gd name="connsiteY35" fmla="*/ 255869 h 566782"/>
              <a:gd name="connsiteX36" fmla="*/ 163065 w 607556"/>
              <a:gd name="connsiteY36" fmla="*/ 279065 h 566782"/>
              <a:gd name="connsiteX37" fmla="*/ 302810 w 607556"/>
              <a:gd name="connsiteY37" fmla="*/ 279065 h 566782"/>
              <a:gd name="connsiteX38" fmla="*/ 326130 w 607556"/>
              <a:gd name="connsiteY38" fmla="*/ 255869 h 566782"/>
              <a:gd name="connsiteX39" fmla="*/ 302810 w 607556"/>
              <a:gd name="connsiteY39" fmla="*/ 232584 h 566782"/>
              <a:gd name="connsiteX40" fmla="*/ 396003 w 607556"/>
              <a:gd name="connsiteY40" fmla="*/ 92962 h 566782"/>
              <a:gd name="connsiteX41" fmla="*/ 372771 w 607556"/>
              <a:gd name="connsiteY41" fmla="*/ 116247 h 566782"/>
              <a:gd name="connsiteX42" fmla="*/ 396003 w 607556"/>
              <a:gd name="connsiteY42" fmla="*/ 139532 h 566782"/>
              <a:gd name="connsiteX43" fmla="*/ 419323 w 607556"/>
              <a:gd name="connsiteY43" fmla="*/ 116247 h 566782"/>
              <a:gd name="connsiteX44" fmla="*/ 396003 w 607556"/>
              <a:gd name="connsiteY44" fmla="*/ 92962 h 566782"/>
              <a:gd name="connsiteX45" fmla="*/ 302810 w 607556"/>
              <a:gd name="connsiteY45" fmla="*/ 92962 h 566782"/>
              <a:gd name="connsiteX46" fmla="*/ 279578 w 607556"/>
              <a:gd name="connsiteY46" fmla="*/ 116247 h 566782"/>
              <a:gd name="connsiteX47" fmla="*/ 302810 w 607556"/>
              <a:gd name="connsiteY47" fmla="*/ 139532 h 566782"/>
              <a:gd name="connsiteX48" fmla="*/ 326130 w 607556"/>
              <a:gd name="connsiteY48" fmla="*/ 116247 h 566782"/>
              <a:gd name="connsiteX49" fmla="*/ 302810 w 607556"/>
              <a:gd name="connsiteY49" fmla="*/ 92962 h 566782"/>
              <a:gd name="connsiteX50" fmla="*/ 209706 w 607556"/>
              <a:gd name="connsiteY50" fmla="*/ 92962 h 566782"/>
              <a:gd name="connsiteX51" fmla="*/ 186386 w 607556"/>
              <a:gd name="connsiteY51" fmla="*/ 116247 h 566782"/>
              <a:gd name="connsiteX52" fmla="*/ 209706 w 607556"/>
              <a:gd name="connsiteY52" fmla="*/ 139532 h 566782"/>
              <a:gd name="connsiteX53" fmla="*/ 232938 w 607556"/>
              <a:gd name="connsiteY53" fmla="*/ 116247 h 566782"/>
              <a:gd name="connsiteX54" fmla="*/ 209706 w 607556"/>
              <a:gd name="connsiteY54" fmla="*/ 92962 h 566782"/>
              <a:gd name="connsiteX55" fmla="*/ 23320 w 607556"/>
              <a:gd name="connsiteY55" fmla="*/ 0 h 566782"/>
              <a:gd name="connsiteX56" fmla="*/ 489196 w 607556"/>
              <a:gd name="connsiteY56" fmla="*/ 0 h 566782"/>
              <a:gd name="connsiteX57" fmla="*/ 512516 w 607556"/>
              <a:gd name="connsiteY57" fmla="*/ 23196 h 566782"/>
              <a:gd name="connsiteX58" fmla="*/ 512516 w 607556"/>
              <a:gd name="connsiteY58" fmla="*/ 241205 h 566782"/>
              <a:gd name="connsiteX59" fmla="*/ 489196 w 607556"/>
              <a:gd name="connsiteY59" fmla="*/ 235339 h 566782"/>
              <a:gd name="connsiteX60" fmla="*/ 465964 w 607556"/>
              <a:gd name="connsiteY60" fmla="*/ 232762 h 566782"/>
              <a:gd name="connsiteX61" fmla="*/ 458131 w 607556"/>
              <a:gd name="connsiteY61" fmla="*/ 232584 h 566782"/>
              <a:gd name="connsiteX62" fmla="*/ 302543 w 607556"/>
              <a:gd name="connsiteY62" fmla="*/ 325636 h 566782"/>
              <a:gd name="connsiteX63" fmla="*/ 132001 w 607556"/>
              <a:gd name="connsiteY63" fmla="*/ 325636 h 566782"/>
              <a:gd name="connsiteX64" fmla="*/ 108680 w 607556"/>
              <a:gd name="connsiteY64" fmla="*/ 348921 h 566782"/>
              <a:gd name="connsiteX65" fmla="*/ 132001 w 607556"/>
              <a:gd name="connsiteY65" fmla="*/ 372117 h 566782"/>
              <a:gd name="connsiteX66" fmla="*/ 285364 w 607556"/>
              <a:gd name="connsiteY66" fmla="*/ 372117 h 566782"/>
              <a:gd name="connsiteX67" fmla="*/ 281537 w 607556"/>
              <a:gd name="connsiteY67" fmla="*/ 409000 h 566782"/>
              <a:gd name="connsiteX68" fmla="*/ 281804 w 607556"/>
              <a:gd name="connsiteY68" fmla="*/ 418687 h 566782"/>
              <a:gd name="connsiteX69" fmla="*/ 284563 w 607556"/>
              <a:gd name="connsiteY69" fmla="*/ 441972 h 566782"/>
              <a:gd name="connsiteX70" fmla="*/ 290705 w 607556"/>
              <a:gd name="connsiteY70" fmla="*/ 465168 h 566782"/>
              <a:gd name="connsiteX71" fmla="*/ 23320 w 607556"/>
              <a:gd name="connsiteY71" fmla="*/ 465168 h 566782"/>
              <a:gd name="connsiteX72" fmla="*/ 0 w 607556"/>
              <a:gd name="connsiteY72" fmla="*/ 441972 h 566782"/>
              <a:gd name="connsiteX73" fmla="*/ 0 w 607556"/>
              <a:gd name="connsiteY73" fmla="*/ 23196 h 566782"/>
              <a:gd name="connsiteX74" fmla="*/ 23320 w 607556"/>
              <a:gd name="connsiteY74" fmla="*/ 0 h 5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7556" h="566782">
                <a:moveTo>
                  <a:pt x="458084" y="325643"/>
                </a:moveTo>
                <a:cubicBezTo>
                  <a:pt x="412072" y="325643"/>
                  <a:pt x="374604" y="363063"/>
                  <a:pt x="374604" y="409015"/>
                </a:cubicBezTo>
                <a:cubicBezTo>
                  <a:pt x="374604" y="412304"/>
                  <a:pt x="374871" y="415503"/>
                  <a:pt x="375227" y="418703"/>
                </a:cubicBezTo>
                <a:cubicBezTo>
                  <a:pt x="376206" y="426880"/>
                  <a:pt x="378253" y="434702"/>
                  <a:pt x="381457" y="441991"/>
                </a:cubicBezTo>
                <a:cubicBezTo>
                  <a:pt x="385195" y="450523"/>
                  <a:pt x="390268" y="458434"/>
                  <a:pt x="396498" y="465189"/>
                </a:cubicBezTo>
                <a:cubicBezTo>
                  <a:pt x="411805" y="481899"/>
                  <a:pt x="433788" y="492387"/>
                  <a:pt x="458084" y="492387"/>
                </a:cubicBezTo>
                <a:cubicBezTo>
                  <a:pt x="504096" y="492387"/>
                  <a:pt x="541564" y="454967"/>
                  <a:pt x="541564" y="409015"/>
                </a:cubicBezTo>
                <a:cubicBezTo>
                  <a:pt x="541564" y="383772"/>
                  <a:pt x="530262" y="361107"/>
                  <a:pt x="512462" y="345819"/>
                </a:cubicBezTo>
                <a:cubicBezTo>
                  <a:pt x="505609" y="339953"/>
                  <a:pt x="497688" y="335153"/>
                  <a:pt x="489145" y="331687"/>
                </a:cubicBezTo>
                <a:cubicBezTo>
                  <a:pt x="481847" y="328754"/>
                  <a:pt x="474015" y="326798"/>
                  <a:pt x="465916" y="325998"/>
                </a:cubicBezTo>
                <a:cubicBezTo>
                  <a:pt x="463335" y="325821"/>
                  <a:pt x="460754" y="325643"/>
                  <a:pt x="458084" y="325643"/>
                </a:cubicBezTo>
                <a:close/>
                <a:moveTo>
                  <a:pt x="458084" y="279157"/>
                </a:moveTo>
                <a:cubicBezTo>
                  <a:pt x="460754" y="279157"/>
                  <a:pt x="463335" y="279246"/>
                  <a:pt x="465827" y="279424"/>
                </a:cubicBezTo>
                <a:cubicBezTo>
                  <a:pt x="473837" y="279868"/>
                  <a:pt x="481669" y="281024"/>
                  <a:pt x="489145" y="282890"/>
                </a:cubicBezTo>
                <a:cubicBezTo>
                  <a:pt x="497243" y="284935"/>
                  <a:pt x="505075" y="287601"/>
                  <a:pt x="512462" y="291067"/>
                </a:cubicBezTo>
                <a:cubicBezTo>
                  <a:pt x="557050" y="311688"/>
                  <a:pt x="588199" y="356752"/>
                  <a:pt x="588199" y="409015"/>
                </a:cubicBezTo>
                <a:cubicBezTo>
                  <a:pt x="588199" y="438613"/>
                  <a:pt x="578143" y="465900"/>
                  <a:pt x="561411" y="487765"/>
                </a:cubicBezTo>
                <a:lnTo>
                  <a:pt x="578054" y="504386"/>
                </a:lnTo>
                <a:lnTo>
                  <a:pt x="594607" y="520919"/>
                </a:lnTo>
                <a:lnTo>
                  <a:pt x="600748" y="527051"/>
                </a:lnTo>
                <a:cubicBezTo>
                  <a:pt x="609826" y="536118"/>
                  <a:pt x="609826" y="550872"/>
                  <a:pt x="600748" y="559938"/>
                </a:cubicBezTo>
                <a:cubicBezTo>
                  <a:pt x="596209" y="564471"/>
                  <a:pt x="590246" y="566782"/>
                  <a:pt x="584284" y="566782"/>
                </a:cubicBezTo>
                <a:cubicBezTo>
                  <a:pt x="578321" y="566782"/>
                  <a:pt x="572358" y="564471"/>
                  <a:pt x="567819" y="559938"/>
                </a:cubicBezTo>
                <a:lnTo>
                  <a:pt x="560521" y="552650"/>
                </a:lnTo>
                <a:lnTo>
                  <a:pt x="543789" y="535940"/>
                </a:lnTo>
                <a:lnTo>
                  <a:pt x="526969" y="519141"/>
                </a:lnTo>
                <a:cubicBezTo>
                  <a:pt x="506944" y="531673"/>
                  <a:pt x="483360" y="538873"/>
                  <a:pt x="458084" y="538873"/>
                </a:cubicBezTo>
                <a:cubicBezTo>
                  <a:pt x="406554" y="538873"/>
                  <a:pt x="361877" y="508742"/>
                  <a:pt x="340874" y="465189"/>
                </a:cubicBezTo>
                <a:cubicBezTo>
                  <a:pt x="337314" y="457812"/>
                  <a:pt x="334466" y="449990"/>
                  <a:pt x="332330" y="441902"/>
                </a:cubicBezTo>
                <a:cubicBezTo>
                  <a:pt x="330372" y="434436"/>
                  <a:pt x="329037" y="426614"/>
                  <a:pt x="328414" y="418703"/>
                </a:cubicBezTo>
                <a:cubicBezTo>
                  <a:pt x="328236" y="415503"/>
                  <a:pt x="328058" y="412304"/>
                  <a:pt x="328058" y="409015"/>
                </a:cubicBezTo>
                <a:cubicBezTo>
                  <a:pt x="328058" y="396216"/>
                  <a:pt x="329927" y="383861"/>
                  <a:pt x="333398" y="372129"/>
                </a:cubicBezTo>
                <a:cubicBezTo>
                  <a:pt x="338560" y="354885"/>
                  <a:pt x="347193" y="339064"/>
                  <a:pt x="358495" y="325643"/>
                </a:cubicBezTo>
                <a:cubicBezTo>
                  <a:pt x="382347" y="297200"/>
                  <a:pt x="418124" y="279157"/>
                  <a:pt x="458084" y="279157"/>
                </a:cubicBezTo>
                <a:close/>
                <a:moveTo>
                  <a:pt x="163065" y="232584"/>
                </a:moveTo>
                <a:cubicBezTo>
                  <a:pt x="150248" y="232584"/>
                  <a:pt x="139745" y="242982"/>
                  <a:pt x="139745" y="255869"/>
                </a:cubicBezTo>
                <a:cubicBezTo>
                  <a:pt x="139745" y="268667"/>
                  <a:pt x="150248" y="279065"/>
                  <a:pt x="163065" y="279065"/>
                </a:cubicBezTo>
                <a:lnTo>
                  <a:pt x="302810" y="279065"/>
                </a:lnTo>
                <a:cubicBezTo>
                  <a:pt x="315716" y="279065"/>
                  <a:pt x="326130" y="268667"/>
                  <a:pt x="326130" y="255869"/>
                </a:cubicBezTo>
                <a:cubicBezTo>
                  <a:pt x="326130" y="242982"/>
                  <a:pt x="315716" y="232584"/>
                  <a:pt x="302810" y="232584"/>
                </a:cubicBezTo>
                <a:close/>
                <a:moveTo>
                  <a:pt x="396003" y="92962"/>
                </a:moveTo>
                <a:cubicBezTo>
                  <a:pt x="383185" y="92962"/>
                  <a:pt x="372771" y="103450"/>
                  <a:pt x="372771" y="116247"/>
                </a:cubicBezTo>
                <a:cubicBezTo>
                  <a:pt x="372771" y="129134"/>
                  <a:pt x="383185" y="139532"/>
                  <a:pt x="396003" y="139532"/>
                </a:cubicBezTo>
                <a:cubicBezTo>
                  <a:pt x="408909" y="139532"/>
                  <a:pt x="419323" y="129134"/>
                  <a:pt x="419323" y="116247"/>
                </a:cubicBezTo>
                <a:cubicBezTo>
                  <a:pt x="419323" y="103450"/>
                  <a:pt x="408909" y="92962"/>
                  <a:pt x="396003" y="92962"/>
                </a:cubicBezTo>
                <a:close/>
                <a:moveTo>
                  <a:pt x="302810" y="92962"/>
                </a:moveTo>
                <a:cubicBezTo>
                  <a:pt x="289993" y="92962"/>
                  <a:pt x="279578" y="103450"/>
                  <a:pt x="279578" y="116247"/>
                </a:cubicBezTo>
                <a:cubicBezTo>
                  <a:pt x="279578" y="129134"/>
                  <a:pt x="289993" y="139532"/>
                  <a:pt x="302810" y="139532"/>
                </a:cubicBezTo>
                <a:cubicBezTo>
                  <a:pt x="315716" y="139532"/>
                  <a:pt x="326130" y="129134"/>
                  <a:pt x="326130" y="116247"/>
                </a:cubicBezTo>
                <a:cubicBezTo>
                  <a:pt x="326130" y="103450"/>
                  <a:pt x="315716" y="92962"/>
                  <a:pt x="302810" y="92962"/>
                </a:cubicBezTo>
                <a:close/>
                <a:moveTo>
                  <a:pt x="209706" y="92962"/>
                </a:moveTo>
                <a:cubicBezTo>
                  <a:pt x="196800" y="92962"/>
                  <a:pt x="186386" y="103450"/>
                  <a:pt x="186386" y="116247"/>
                </a:cubicBezTo>
                <a:cubicBezTo>
                  <a:pt x="186386" y="129134"/>
                  <a:pt x="196800" y="139532"/>
                  <a:pt x="209706" y="139532"/>
                </a:cubicBezTo>
                <a:cubicBezTo>
                  <a:pt x="222523" y="139532"/>
                  <a:pt x="232938" y="129134"/>
                  <a:pt x="232938" y="116247"/>
                </a:cubicBezTo>
                <a:cubicBezTo>
                  <a:pt x="232938" y="103450"/>
                  <a:pt x="222523" y="92962"/>
                  <a:pt x="209706" y="92962"/>
                </a:cubicBezTo>
                <a:close/>
                <a:moveTo>
                  <a:pt x="23320" y="0"/>
                </a:moveTo>
                <a:lnTo>
                  <a:pt x="489196" y="0"/>
                </a:lnTo>
                <a:cubicBezTo>
                  <a:pt x="502102" y="0"/>
                  <a:pt x="512516" y="10398"/>
                  <a:pt x="512516" y="23196"/>
                </a:cubicBezTo>
                <a:lnTo>
                  <a:pt x="512516" y="241205"/>
                </a:lnTo>
                <a:cubicBezTo>
                  <a:pt x="504950" y="238716"/>
                  <a:pt x="497206" y="236761"/>
                  <a:pt x="489196" y="235339"/>
                </a:cubicBezTo>
                <a:cubicBezTo>
                  <a:pt x="481630" y="234006"/>
                  <a:pt x="473797" y="233117"/>
                  <a:pt x="465964" y="232762"/>
                </a:cubicBezTo>
                <a:cubicBezTo>
                  <a:pt x="463383" y="232673"/>
                  <a:pt x="460802" y="232584"/>
                  <a:pt x="458131" y="232584"/>
                </a:cubicBezTo>
                <a:cubicBezTo>
                  <a:pt x="390929" y="232584"/>
                  <a:pt x="332361" y="270267"/>
                  <a:pt x="302543" y="325636"/>
                </a:cubicBezTo>
                <a:lnTo>
                  <a:pt x="132001" y="325636"/>
                </a:lnTo>
                <a:cubicBezTo>
                  <a:pt x="119184" y="325636"/>
                  <a:pt x="108680" y="336034"/>
                  <a:pt x="108680" y="348921"/>
                </a:cubicBezTo>
                <a:cubicBezTo>
                  <a:pt x="108680" y="361718"/>
                  <a:pt x="119184" y="372117"/>
                  <a:pt x="132001" y="372117"/>
                </a:cubicBezTo>
                <a:lnTo>
                  <a:pt x="285364" y="372117"/>
                </a:lnTo>
                <a:cubicBezTo>
                  <a:pt x="282872" y="384026"/>
                  <a:pt x="281537" y="396379"/>
                  <a:pt x="281537" y="409000"/>
                </a:cubicBezTo>
                <a:cubicBezTo>
                  <a:pt x="281537" y="412288"/>
                  <a:pt x="281626" y="415487"/>
                  <a:pt x="281804" y="418687"/>
                </a:cubicBezTo>
                <a:cubicBezTo>
                  <a:pt x="282160" y="426597"/>
                  <a:pt x="283139" y="434329"/>
                  <a:pt x="284563" y="441972"/>
                </a:cubicBezTo>
                <a:cubicBezTo>
                  <a:pt x="286076" y="449882"/>
                  <a:pt x="288123" y="457614"/>
                  <a:pt x="290705" y="465168"/>
                </a:cubicBezTo>
                <a:lnTo>
                  <a:pt x="23320" y="465168"/>
                </a:lnTo>
                <a:cubicBezTo>
                  <a:pt x="10414" y="465168"/>
                  <a:pt x="0" y="454770"/>
                  <a:pt x="0" y="441972"/>
                </a:cubicBezTo>
                <a:lnTo>
                  <a:pt x="0" y="23196"/>
                </a:lnTo>
                <a:cubicBezTo>
                  <a:pt x="0" y="10398"/>
                  <a:pt x="10414" y="0"/>
                  <a:pt x="23320" y="0"/>
                </a:cubicBezTo>
                <a:close/>
              </a:path>
            </a:pathLst>
          </a:custGeom>
          <a:solidFill>
            <a:srgbClr val="93C3C2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5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4" grpId="0" animBg="1"/>
      <p:bldP spid="6" grpId="0" animBg="1"/>
      <p:bldP spid="7" grpId="0" animBg="1"/>
      <p:bldP spid="8" grpId="0" animBg="1"/>
      <p:bldP spid="10" grpId="0" build="p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6">
            <a:extLst>
              <a:ext uri="{FF2B5EF4-FFF2-40B4-BE49-F238E27FC236}">
                <a16:creationId xmlns:a16="http://schemas.microsoft.com/office/drawing/2014/main" id="{48488B04-52DC-4DF9-BC44-951F34DBBEEC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4">
            <a:extLst>
              <a:ext uri="{FF2B5EF4-FFF2-40B4-BE49-F238E27FC236}">
                <a16:creationId xmlns:a16="http://schemas.microsoft.com/office/drawing/2014/main" id="{A9504009-67AB-4F44-8FCF-E182A8706C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1" name="2">
            <a:extLst>
              <a:ext uri="{FF2B5EF4-FFF2-40B4-BE49-F238E27FC236}">
                <a16:creationId xmlns:a16="http://schemas.microsoft.com/office/drawing/2014/main" id="{E01395C7-8230-4890-B209-7D41ECCF41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83498" y="3285895"/>
            <a:ext cx="8905162" cy="1748815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5400" b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Statistical Analysis &amp; Model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4DFF303-64C5-2B46-8FF5-969720EBCBBF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A8E2AFE-4DB1-D84B-84F9-297A3310E288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AD87EAA-9BAE-CA4F-B955-A89E3867943E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9DC2462-77B8-744F-83AE-B0E2AEEAA8E4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62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4223319-182E-4882-A388-7CEA3A4EA3C6}"/>
              </a:ext>
            </a:extLst>
          </p:cNvPr>
          <p:cNvSpPr/>
          <p:nvPr/>
        </p:nvSpPr>
        <p:spPr>
          <a:xfrm>
            <a:off x="7294575" y="1266670"/>
            <a:ext cx="120414" cy="486069"/>
          </a:xfrm>
          <a:prstGeom prst="rect">
            <a:avLst/>
          </a:prstGeom>
          <a:solidFill>
            <a:srgbClr val="93C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175D9-DB31-472C-9611-889945B91C30}"/>
              </a:ext>
            </a:extLst>
          </p:cNvPr>
          <p:cNvSpPr txBox="1"/>
          <p:nvPr/>
        </p:nvSpPr>
        <p:spPr>
          <a:xfrm>
            <a:off x="7467034" y="1291195"/>
            <a:ext cx="1273018" cy="461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dist"/>
            <a:r>
              <a:rPr lang="zh-CN" altLang="en-US" sz="2350">
                <a:solidFill>
                  <a:srgbClr val="666464"/>
                </a:solidFill>
                <a:latin typeface="Arial"/>
                <a:ea typeface="思源黑体 CN Regular"/>
                <a:cs typeface="+mn-ea"/>
              </a:rPr>
              <a:t>Reason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C66542-F663-4DCC-9943-02B4D1FCAF4D}"/>
              </a:ext>
            </a:extLst>
          </p:cNvPr>
          <p:cNvSpPr txBox="1"/>
          <p:nvPr/>
        </p:nvSpPr>
        <p:spPr>
          <a:xfrm>
            <a:off x="7279658" y="1790273"/>
            <a:ext cx="4033558" cy="6987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zh-CN" altLang="en-US" sz="1400">
                <a:solidFill>
                  <a:srgbClr val="666464"/>
                </a:solidFill>
                <a:latin typeface="+mj-lt"/>
                <a:ea typeface="思源黑体 CN Regular"/>
                <a:cs typeface="Arial"/>
              </a:rPr>
              <a:t>Easier for modeling</a:t>
            </a:r>
            <a:endParaRPr lang="en-US" altLang="zh-CN" sz="1400">
              <a:solidFill>
                <a:srgbClr val="666464"/>
              </a:solidFill>
              <a:latin typeface="+mj-lt"/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zh-CN" altLang="en-US" sz="1400">
                <a:solidFill>
                  <a:srgbClr val="666464"/>
                </a:solidFill>
                <a:latin typeface="+mj-lt"/>
                <a:ea typeface="思源黑体 CN Regular"/>
                <a:cs typeface="Arial"/>
              </a:rPr>
              <a:t>Could improve accuracy</a:t>
            </a:r>
            <a:endParaRPr lang="zh-CN" sz="1400">
              <a:solidFill>
                <a:srgbClr val="666464"/>
              </a:solidFill>
              <a:latin typeface="+mj-lt"/>
              <a:cs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9FFB4F-5A1B-4E59-A90A-B6D2DE71005C}"/>
              </a:ext>
            </a:extLst>
          </p:cNvPr>
          <p:cNvSpPr/>
          <p:nvPr/>
        </p:nvSpPr>
        <p:spPr>
          <a:xfrm>
            <a:off x="7346468" y="2744905"/>
            <a:ext cx="120414" cy="486069"/>
          </a:xfrm>
          <a:prstGeom prst="rect">
            <a:avLst/>
          </a:prstGeom>
          <a:solidFill>
            <a:srgbClr val="DBB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84ACFB-D182-448A-A97F-3F7159573534}"/>
              </a:ext>
            </a:extLst>
          </p:cNvPr>
          <p:cNvSpPr txBox="1"/>
          <p:nvPr/>
        </p:nvSpPr>
        <p:spPr>
          <a:xfrm>
            <a:off x="7510972" y="2769430"/>
            <a:ext cx="1639000" cy="461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dist"/>
            <a:r>
              <a:rPr lang="zh-CN" altLang="en-US" sz="2350">
                <a:solidFill>
                  <a:srgbClr val="666464"/>
                </a:solidFill>
                <a:latin typeface="Arial"/>
                <a:ea typeface="思源黑体 CN Regular"/>
                <a:cs typeface="+mn-ea"/>
              </a:rPr>
              <a:t>Challenge</a:t>
            </a:r>
            <a:endParaRPr lang="zh-CN" altLang="en-US" sz="235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4B050A-E88B-4954-9E42-709B78269753}"/>
              </a:ext>
            </a:extLst>
          </p:cNvPr>
          <p:cNvSpPr txBox="1"/>
          <p:nvPr/>
        </p:nvSpPr>
        <p:spPr>
          <a:xfrm>
            <a:off x="7331552" y="3268508"/>
            <a:ext cx="4313358" cy="6987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zh-CN" altLang="en-US" sz="1400">
                <a:solidFill>
                  <a:srgbClr val="666464"/>
                </a:solidFill>
                <a:cs typeface="Arial"/>
              </a:rPr>
              <a:t>City names are different among different datasets</a:t>
            </a:r>
            <a:endParaRPr lang="en-US" altLang="zh-CN" sz="1400">
              <a:solidFill>
                <a:srgbClr val="666464"/>
              </a:solidFill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zh-CN" altLang="en-US" sz="1400">
                <a:solidFill>
                  <a:srgbClr val="666464"/>
                </a:solidFill>
                <a:cs typeface="Arial"/>
              </a:rPr>
              <a:t>Dates do not match among datasets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8F1C0D-37FE-4023-954C-268C7F20CCD7}"/>
              </a:ext>
            </a:extLst>
          </p:cNvPr>
          <p:cNvSpPr/>
          <p:nvPr/>
        </p:nvSpPr>
        <p:spPr>
          <a:xfrm>
            <a:off x="7346468" y="4239742"/>
            <a:ext cx="120414" cy="486069"/>
          </a:xfrm>
          <a:prstGeom prst="rect">
            <a:avLst/>
          </a:prstGeom>
          <a:solidFill>
            <a:srgbClr val="B7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4A2FD8-54E9-49C5-A440-320650E42918}"/>
              </a:ext>
            </a:extLst>
          </p:cNvPr>
          <p:cNvSpPr txBox="1"/>
          <p:nvPr/>
        </p:nvSpPr>
        <p:spPr>
          <a:xfrm>
            <a:off x="7510972" y="4264267"/>
            <a:ext cx="1062176" cy="453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dist"/>
            <a:r>
              <a:rPr lang="zh-CN" altLang="en-US" sz="2350">
                <a:solidFill>
                  <a:srgbClr val="666464"/>
                </a:solidFill>
                <a:latin typeface="Arial"/>
                <a:ea typeface="思源黑体 CN Regular"/>
                <a:cs typeface="+mn-ea"/>
                <a:sym typeface="Arial" panose="020B0604020202020204" pitchFamily="34" charset="0"/>
              </a:rPr>
              <a:t>Result</a:t>
            </a:r>
            <a:endParaRPr lang="zh-CN" altLang="en-US" sz="23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980E9C-D45E-4B53-95E4-89BD839E7AA0}"/>
              </a:ext>
            </a:extLst>
          </p:cNvPr>
          <p:cNvSpPr txBox="1"/>
          <p:nvPr/>
        </p:nvSpPr>
        <p:spPr>
          <a:xfrm>
            <a:off x="7331552" y="4763345"/>
            <a:ext cx="431335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zh-CN" sz="1400">
                <a:solidFill>
                  <a:srgbClr val="666464"/>
                </a:solidFill>
                <a:ea typeface="+mn-lt"/>
                <a:cs typeface="+mn-lt"/>
                <a:sym typeface="Arial" panose="020B0604020202020204" pitchFamily="34" charset="0"/>
              </a:rPr>
              <a:t>M</a:t>
            </a:r>
            <a:r>
              <a:rPr lang="zh-CN" sz="1400">
                <a:solidFill>
                  <a:srgbClr val="666464"/>
                </a:solidFill>
                <a:ea typeface="+mn-lt"/>
                <a:cs typeface="+mn-lt"/>
                <a:sym typeface="Arial" panose="020B0604020202020204" pitchFamily="34" charset="0"/>
              </a:rPr>
              <a:t>erge</a:t>
            </a:r>
            <a:r>
              <a:rPr lang="zh-CN" altLang="en-US" sz="1400">
                <a:solidFill>
                  <a:srgbClr val="666464"/>
                </a:solidFill>
                <a:ea typeface="+mn-lt"/>
                <a:cs typeface="+mn-lt"/>
                <a:sym typeface="Arial" panose="020B0604020202020204" pitchFamily="34" charset="0"/>
              </a:rPr>
              <a:t> da</a:t>
            </a:r>
            <a:r>
              <a:rPr lang="en-US" altLang="zh-CN" sz="1400">
                <a:solidFill>
                  <a:srgbClr val="666464"/>
                </a:solidFill>
                <a:ea typeface="+mn-lt"/>
                <a:cs typeface="+mn-lt"/>
                <a:sym typeface="Arial" panose="020B0604020202020204" pitchFamily="34" charset="0"/>
              </a:rPr>
              <a:t>t</a:t>
            </a:r>
            <a:r>
              <a:rPr lang="en-US" altLang="en-US" sz="1400">
                <a:solidFill>
                  <a:srgbClr val="666464"/>
                </a:solidFill>
                <a:ea typeface="+mn-lt"/>
                <a:cs typeface="+mn-lt"/>
                <a:sym typeface="Arial" panose="020B0604020202020204" pitchFamily="34" charset="0"/>
              </a:rPr>
              <a:t>a </a:t>
            </a:r>
            <a:r>
              <a:rPr lang="zh-CN" sz="1400">
                <a:solidFill>
                  <a:srgbClr val="666464"/>
                </a:solidFill>
                <a:ea typeface="+mn-lt"/>
                <a:cs typeface="+mn-lt"/>
                <a:sym typeface="Arial" panose="020B0604020202020204" pitchFamily="34" charset="0"/>
              </a:rPr>
              <a:t>by city</a:t>
            </a:r>
            <a:endParaRPr lang="en-US" altLang="zh-CN" sz="1400">
              <a:solidFill>
                <a:srgbClr val="666464"/>
              </a:solidFill>
              <a:ea typeface="思源黑体 CN Regular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altLang="zh-CN" sz="1400">
                <a:solidFill>
                  <a:srgbClr val="666464"/>
                </a:solidFill>
                <a:latin typeface="Arial" panose="020B0604020202020204" pitchFamily="34" charset="0"/>
                <a:ea typeface="+mn-lt"/>
                <a:cs typeface="Arial"/>
              </a:rPr>
              <a:t>Each city have different datasets for different gases</a:t>
            </a:r>
            <a:endParaRPr lang="zh-CN" altLang="en-US" sz="14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altLang="zh-CN" sz="1400">
                <a:solidFill>
                  <a:srgbClr val="666464"/>
                </a:solidFill>
                <a:latin typeface="Arial"/>
                <a:ea typeface="思源黑体 CN Regular"/>
                <a:cs typeface="Arial"/>
              </a:rPr>
              <a:t>Each station acts as a feature for corresponding cities</a:t>
            </a:r>
            <a:endParaRPr lang="en-US" altLang="zh-CN" sz="14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Arial"/>
            </a:endParaRPr>
          </a:p>
          <a:p>
            <a:endParaRPr lang="en-US" altLang="zh-CN" sz="14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Arial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317986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dist"/>
            <a:r>
              <a:rPr lang="zh-CN" altLang="en-US" sz="2800" b="1">
                <a:solidFill>
                  <a:srgbClr val="93C3C2"/>
                </a:solidFill>
                <a:latin typeface="Arial"/>
                <a:ea typeface="思源黑体 CN Regular"/>
                <a:cs typeface="+mn-ea"/>
              </a:rPr>
              <a:t>Data Aggregation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26FC870-3F32-9F38-33C7-04C99CBD6A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243476"/>
              </p:ext>
            </p:extLst>
          </p:nvPr>
        </p:nvGraphicFramePr>
        <p:xfrm>
          <a:off x="734415" y="1010849"/>
          <a:ext cx="5187334" cy="455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6C0ABCD-483B-AE73-2D2B-CC3163C88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564948"/>
              </p:ext>
            </p:extLst>
          </p:nvPr>
        </p:nvGraphicFramePr>
        <p:xfrm>
          <a:off x="734415" y="3449327"/>
          <a:ext cx="6102888" cy="2225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17148">
                  <a:extLst>
                    <a:ext uri="{9D8B030D-6E8A-4147-A177-3AD203B41FA5}">
                      <a16:colId xmlns:a16="http://schemas.microsoft.com/office/drawing/2014/main" val="3175460256"/>
                    </a:ext>
                  </a:extLst>
                </a:gridCol>
                <a:gridCol w="1017148">
                  <a:extLst>
                    <a:ext uri="{9D8B030D-6E8A-4147-A177-3AD203B41FA5}">
                      <a16:colId xmlns:a16="http://schemas.microsoft.com/office/drawing/2014/main" val="1014116108"/>
                    </a:ext>
                  </a:extLst>
                </a:gridCol>
                <a:gridCol w="1017148">
                  <a:extLst>
                    <a:ext uri="{9D8B030D-6E8A-4147-A177-3AD203B41FA5}">
                      <a16:colId xmlns:a16="http://schemas.microsoft.com/office/drawing/2014/main" val="106029960"/>
                    </a:ext>
                  </a:extLst>
                </a:gridCol>
                <a:gridCol w="1017148">
                  <a:extLst>
                    <a:ext uri="{9D8B030D-6E8A-4147-A177-3AD203B41FA5}">
                      <a16:colId xmlns:a16="http://schemas.microsoft.com/office/drawing/2014/main" val="657700663"/>
                    </a:ext>
                  </a:extLst>
                </a:gridCol>
                <a:gridCol w="1017148">
                  <a:extLst>
                    <a:ext uri="{9D8B030D-6E8A-4147-A177-3AD203B41FA5}">
                      <a16:colId xmlns:a16="http://schemas.microsoft.com/office/drawing/2014/main" val="2882645174"/>
                    </a:ext>
                  </a:extLst>
                </a:gridCol>
                <a:gridCol w="1017148">
                  <a:extLst>
                    <a:ext uri="{9D8B030D-6E8A-4147-A177-3AD203B41FA5}">
                      <a16:colId xmlns:a16="http://schemas.microsoft.com/office/drawing/2014/main" val="125661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666464"/>
                          </a:solidFill>
                          <a:effectLst/>
                        </a:rPr>
                        <a:t>date</a:t>
                      </a:r>
                      <a:endParaRPr lang="en-US" sz="11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666464"/>
                          </a:solidFill>
                          <a:effectLst/>
                        </a:rPr>
                        <a:t>open_SO2</a:t>
                      </a:r>
                      <a:endParaRPr lang="en-US" sz="11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666464"/>
                          </a:solidFill>
                          <a:effectLst/>
                        </a:rPr>
                        <a:t>sate_SO2</a:t>
                      </a:r>
                      <a:endParaRPr lang="en-US" sz="11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err="1">
                          <a:solidFill>
                            <a:srgbClr val="666464"/>
                          </a:solidFill>
                          <a:effectLst/>
                        </a:rPr>
                        <a:t>Alipur</a:t>
                      </a:r>
                      <a:r>
                        <a:rPr lang="en-US" sz="1100" b="1" u="none" strike="noStrike">
                          <a:solidFill>
                            <a:srgbClr val="666464"/>
                          </a:solidFill>
                          <a:effectLst/>
                        </a:rPr>
                        <a:t>, Delhi - DPCC</a:t>
                      </a:r>
                      <a:endParaRPr lang="en-US" sz="11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666464"/>
                          </a:solidFill>
                          <a:effectLst/>
                        </a:rPr>
                        <a:t>Anand </a:t>
                      </a:r>
                      <a:r>
                        <a:rPr lang="en-US" sz="1100" b="1" u="none" strike="noStrike" err="1">
                          <a:solidFill>
                            <a:srgbClr val="666464"/>
                          </a:solidFill>
                          <a:effectLst/>
                        </a:rPr>
                        <a:t>Vihar</a:t>
                      </a:r>
                      <a:r>
                        <a:rPr lang="en-US" sz="1100" b="1" u="none" strike="noStrike">
                          <a:solidFill>
                            <a:srgbClr val="666464"/>
                          </a:solidFill>
                          <a:effectLst/>
                        </a:rPr>
                        <a:t>, Delhi - DPCC</a:t>
                      </a:r>
                      <a:endParaRPr lang="en-US" sz="11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sz="11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77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59.9625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-0.082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12.09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11.6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364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81.34042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0.062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16.48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7.89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554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2020/11/26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61.28417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0.75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12.55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12.05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339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2020/11/27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39.54792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-0.114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18.06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0.72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3882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2020/11/28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41.565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0.8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19.28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1.19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…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130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F2936C-D127-BC55-C9B5-488E9B5EFBA6}"/>
              </a:ext>
            </a:extLst>
          </p:cNvPr>
          <p:cNvSpPr txBox="1"/>
          <p:nvPr/>
        </p:nvSpPr>
        <p:spPr>
          <a:xfrm>
            <a:off x="3056658" y="5754130"/>
            <a:ext cx="1458402" cy="3942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>
                <a:solidFill>
                  <a:srgbClr val="666464"/>
                </a:solidFill>
              </a:rPr>
              <a:t>Delhi – SO2</a:t>
            </a:r>
            <a:endParaRPr lang="zh-CN" altLang="en-US">
              <a:solidFill>
                <a:srgbClr val="666464"/>
              </a:solidFill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20E87E35-D2E9-EB17-892A-CFD8E18C1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078718"/>
              </p:ext>
            </p:extLst>
          </p:nvPr>
        </p:nvGraphicFramePr>
        <p:xfrm>
          <a:off x="690325" y="0"/>
          <a:ext cx="6061991" cy="4717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14975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 animBg="1"/>
      <p:bldP spid="16" grpId="0"/>
      <p:bldP spid="17" grpId="0"/>
      <p:bldP spid="19" grpId="0" animBg="1"/>
      <p:bldP spid="20" grpId="0"/>
      <p:bldP spid="21" grpId="0"/>
      <p:bldGraphic spid="2" grpId="0">
        <p:bldAsOne/>
      </p:bldGraphic>
      <p:bldGraphic spid="2" grpId="1">
        <p:bldAsOne/>
      </p:bldGraphic>
      <p:bldP spid="5" grpId="0"/>
      <p:bldGraphic spid="2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4223319-182E-4882-A388-7CEA3A4EA3C6}"/>
              </a:ext>
            </a:extLst>
          </p:cNvPr>
          <p:cNvSpPr/>
          <p:nvPr/>
        </p:nvSpPr>
        <p:spPr>
          <a:xfrm>
            <a:off x="7117802" y="1656872"/>
            <a:ext cx="120414" cy="486069"/>
          </a:xfrm>
          <a:prstGeom prst="rect">
            <a:avLst/>
          </a:prstGeom>
          <a:solidFill>
            <a:srgbClr val="93C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175D9-DB31-472C-9611-889945B91C30}"/>
              </a:ext>
            </a:extLst>
          </p:cNvPr>
          <p:cNvSpPr txBox="1"/>
          <p:nvPr/>
        </p:nvSpPr>
        <p:spPr>
          <a:xfrm>
            <a:off x="7290261" y="1681397"/>
            <a:ext cx="1209369" cy="461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dist"/>
            <a:r>
              <a:rPr lang="zh-CN" altLang="en-US" sz="2350">
                <a:solidFill>
                  <a:srgbClr val="666464"/>
                </a:solidFill>
                <a:latin typeface="Arial"/>
                <a:ea typeface="思源黑体 CN Regular"/>
                <a:cs typeface="+mn-ea"/>
              </a:rPr>
              <a:t>Models</a:t>
            </a:r>
            <a:endParaRPr lang="en-US" altLang="zh-CN">
              <a:solidFill>
                <a:srgbClr val="666464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C66542-F663-4DCC-9943-02B4D1FCAF4D}"/>
              </a:ext>
            </a:extLst>
          </p:cNvPr>
          <p:cNvSpPr txBox="1"/>
          <p:nvPr/>
        </p:nvSpPr>
        <p:spPr>
          <a:xfrm>
            <a:off x="7117802" y="2142941"/>
            <a:ext cx="4985217" cy="1668214"/>
          </a:xfrm>
          <a:prstGeom prst="rect">
            <a:avLst/>
          </a:prstGeom>
          <a:noFill/>
        </p:spPr>
        <p:txBody>
          <a:bodyPr wrap="square" lIns="91440" tIns="45720" rIns="91440" bIns="45720" numCol="2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rgbClr val="666464"/>
                </a:solidFill>
                <a:ea typeface="+mn-lt"/>
                <a:cs typeface="+mn-lt"/>
              </a:rPr>
              <a:t>Ordinary Least Square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rgbClr val="666464"/>
                </a:solidFill>
                <a:ea typeface="+mn-lt"/>
                <a:cs typeface="+mn-lt"/>
              </a:rPr>
              <a:t>Lasso Regression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rgbClr val="666464"/>
                </a:solidFill>
                <a:ea typeface="+mn-lt"/>
                <a:cs typeface="+mn-lt"/>
              </a:rPr>
              <a:t>Ridge Regression</a:t>
            </a:r>
          </a:p>
          <a:p>
            <a:pPr>
              <a:lnSpc>
                <a:spcPct val="150000"/>
              </a:lnSpc>
            </a:pPr>
            <a:endParaRPr lang="en-US" sz="1400">
              <a:solidFill>
                <a:srgbClr val="666464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1400">
              <a:solidFill>
                <a:srgbClr val="666464"/>
              </a:solidFill>
              <a:ea typeface="+mn-lt"/>
              <a:cs typeface="+mn-lt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rgbClr val="666464"/>
                </a:solidFill>
                <a:ea typeface="+mn-lt"/>
                <a:cs typeface="+mn-lt"/>
              </a:rPr>
              <a:t>Elastic Net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rgbClr val="666464"/>
                </a:solidFill>
                <a:ea typeface="+mn-lt"/>
                <a:cs typeface="+mn-lt"/>
              </a:rPr>
              <a:t>Regression Tree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400" err="1">
                <a:solidFill>
                  <a:srgbClr val="666464"/>
                </a:solidFill>
                <a:ea typeface="+mn-lt"/>
                <a:cs typeface="+mn-lt"/>
              </a:rPr>
              <a:t>XGBoost</a:t>
            </a:r>
            <a:endParaRPr lang="en-US" sz="1400">
              <a:solidFill>
                <a:srgbClr val="666464"/>
              </a:solidFill>
              <a:ea typeface="+mn-lt"/>
              <a:cs typeface="+mn-lt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zh-CN" altLang="en-US" sz="1400">
              <a:solidFill>
                <a:srgbClr val="666464"/>
              </a:solidFill>
              <a:cs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9FFB4F-5A1B-4E59-A90A-B6D2DE71005C}"/>
              </a:ext>
            </a:extLst>
          </p:cNvPr>
          <p:cNvSpPr/>
          <p:nvPr/>
        </p:nvSpPr>
        <p:spPr>
          <a:xfrm>
            <a:off x="7117802" y="3331455"/>
            <a:ext cx="120414" cy="486069"/>
          </a:xfrm>
          <a:prstGeom prst="rect">
            <a:avLst/>
          </a:prstGeom>
          <a:solidFill>
            <a:srgbClr val="DBB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84ACFB-D182-448A-A97F-3F7159573534}"/>
              </a:ext>
            </a:extLst>
          </p:cNvPr>
          <p:cNvSpPr txBox="1"/>
          <p:nvPr/>
        </p:nvSpPr>
        <p:spPr>
          <a:xfrm>
            <a:off x="7282306" y="3355980"/>
            <a:ext cx="1519657" cy="453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dist"/>
            <a:r>
              <a:rPr lang="zh-CN" altLang="en-US" sz="2350">
                <a:solidFill>
                  <a:srgbClr val="666464"/>
                </a:solidFill>
                <a:latin typeface="Arial"/>
                <a:ea typeface="思源黑体 CN Regular"/>
                <a:cs typeface="+mn-ea"/>
              </a:rPr>
              <a:t>Validation</a:t>
            </a:r>
            <a:endParaRPr lang="zh-CN" altLang="en-US" sz="235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4B050A-E88B-4954-9E42-709B78269753}"/>
              </a:ext>
            </a:extLst>
          </p:cNvPr>
          <p:cNvSpPr txBox="1"/>
          <p:nvPr/>
        </p:nvSpPr>
        <p:spPr>
          <a:xfrm>
            <a:off x="7102886" y="3855058"/>
            <a:ext cx="4033558" cy="1021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zh-CN" sz="1400">
                <a:solidFill>
                  <a:srgbClr val="666464"/>
                </a:solidFill>
                <a:ea typeface="+mn-lt"/>
                <a:cs typeface="+mn-lt"/>
              </a:rPr>
              <a:t>Split the data set for training and testing</a:t>
            </a:r>
            <a:endParaRPr lang="zh-CN" altLang="en-US" sz="1400">
              <a:solidFill>
                <a:srgbClr val="666464"/>
              </a:solidFill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altLang="zh-CN" sz="1400">
                <a:solidFill>
                  <a:srgbClr val="666464"/>
                </a:solidFill>
                <a:cs typeface="Arial"/>
              </a:rPr>
              <a:t>Train: 70%, test: 30%</a:t>
            </a:r>
            <a:endParaRPr lang="zh-CN" sz="1400">
              <a:solidFill>
                <a:srgbClr val="666464"/>
              </a:solidFill>
              <a:cs typeface="Arial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endParaRPr lang="zh-CN" altLang="en-US" sz="1400">
              <a:solidFill>
                <a:srgbClr val="666464"/>
              </a:solidFill>
              <a:cs typeface="Arial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18F1C0D-37FE-4023-954C-268C7F20CCD7}"/>
              </a:ext>
            </a:extLst>
          </p:cNvPr>
          <p:cNvSpPr/>
          <p:nvPr/>
        </p:nvSpPr>
        <p:spPr>
          <a:xfrm>
            <a:off x="7117802" y="4748159"/>
            <a:ext cx="120414" cy="486069"/>
          </a:xfrm>
          <a:prstGeom prst="rect">
            <a:avLst/>
          </a:prstGeom>
          <a:solidFill>
            <a:srgbClr val="B7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4A2FD8-54E9-49C5-A440-320650E42918}"/>
              </a:ext>
            </a:extLst>
          </p:cNvPr>
          <p:cNvSpPr txBox="1"/>
          <p:nvPr/>
        </p:nvSpPr>
        <p:spPr>
          <a:xfrm>
            <a:off x="7282306" y="4772684"/>
            <a:ext cx="1062176" cy="453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dist"/>
            <a:r>
              <a:rPr lang="zh-CN" altLang="en-US" sz="2350">
                <a:solidFill>
                  <a:srgbClr val="666464"/>
                </a:solidFill>
                <a:latin typeface="Arial"/>
                <a:ea typeface="思源黑体 CN Regular"/>
                <a:cs typeface="+mn-ea"/>
                <a:sym typeface="Arial" panose="020B0604020202020204" pitchFamily="34" charset="0"/>
              </a:rPr>
              <a:t>Result</a:t>
            </a:r>
            <a:endParaRPr lang="zh-CN" altLang="en-US" sz="23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980E9C-D45E-4B53-95E4-89BD839E7AA0}"/>
              </a:ext>
            </a:extLst>
          </p:cNvPr>
          <p:cNvSpPr txBox="1"/>
          <p:nvPr/>
        </p:nvSpPr>
        <p:spPr>
          <a:xfrm>
            <a:off x="7102886" y="5271762"/>
            <a:ext cx="403355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zh-CN" sz="1400">
                <a:solidFill>
                  <a:srgbClr val="666464"/>
                </a:solidFill>
                <a:ea typeface="+mn-lt"/>
                <a:cs typeface="+mn-lt"/>
                <a:sym typeface="Arial" panose="020B0604020202020204" pitchFamily="34" charset="0"/>
              </a:rPr>
              <a:t>Adjusted-R-squares are acceptable for most models</a:t>
            </a:r>
            <a:endParaRPr lang="en-US" altLang="zh-CN" sz="14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altLang="zh-CN" sz="1400">
                <a:solidFill>
                  <a:srgbClr val="666464"/>
                </a:solidFill>
                <a:latin typeface="Arial"/>
                <a:ea typeface="思源黑体 CN Regular"/>
                <a:cs typeface="Arial"/>
              </a:rPr>
              <a:t>Regression Tree and </a:t>
            </a:r>
            <a:r>
              <a:rPr lang="en-US" altLang="zh-CN" sz="1400" err="1">
                <a:solidFill>
                  <a:srgbClr val="666464"/>
                </a:solidFill>
                <a:latin typeface="Arial"/>
                <a:ea typeface="思源黑体 CN Regular"/>
                <a:cs typeface="Arial"/>
              </a:rPr>
              <a:t>XGBoost</a:t>
            </a:r>
            <a:r>
              <a:rPr lang="en-US" altLang="zh-CN" sz="1400">
                <a:solidFill>
                  <a:srgbClr val="666464"/>
                </a:solidFill>
                <a:latin typeface="Arial"/>
                <a:ea typeface="思源黑体 CN Regular"/>
                <a:cs typeface="Arial"/>
              </a:rPr>
              <a:t> performs significantly worst than other models</a:t>
            </a:r>
            <a:endParaRPr lang="en-US" altLang="zh-CN" sz="1400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Arial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175969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dist"/>
            <a:r>
              <a:rPr lang="zh-CN" altLang="en-US" sz="2800" b="1">
                <a:solidFill>
                  <a:srgbClr val="93C3C2"/>
                </a:solidFill>
                <a:latin typeface="Arial"/>
                <a:ea typeface="思源黑体 CN Regular"/>
                <a:cs typeface="+mn-ea"/>
              </a:rPr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A178D-EB44-7EC3-63F3-5F97E78E056A}"/>
              </a:ext>
            </a:extLst>
          </p:cNvPr>
          <p:cNvSpPr txBox="1"/>
          <p:nvPr/>
        </p:nvSpPr>
        <p:spPr>
          <a:xfrm>
            <a:off x="6543814" y="859183"/>
            <a:ext cx="4712186" cy="707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800" err="1">
                <a:solidFill>
                  <a:schemeClr val="accent6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OpenweatherMap</a:t>
            </a:r>
            <a:r>
              <a:rPr lang="en-US" altLang="zh-C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800">
                <a:solidFill>
                  <a:srgbClr val="666464"/>
                </a:solidFill>
                <a:latin typeface="Roboto"/>
                <a:ea typeface="Roboto"/>
                <a:cs typeface="Roboto"/>
                <a:sym typeface="Roboto"/>
              </a:rPr>
              <a:t>~ </a:t>
            </a:r>
            <a:r>
              <a:rPr lang="en-US" altLang="zh-CN" sz="1800" err="1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Govt.Data</a:t>
            </a:r>
            <a:r>
              <a:rPr lang="en-US" altLang="zh-CN" sz="180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800">
                <a:solidFill>
                  <a:srgbClr val="666464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lang="en-US" altLang="zh-C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8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NASA Data</a:t>
            </a:r>
            <a:r>
              <a:rPr lang="en-US" altLang="zh-CN" sz="1800">
                <a:latin typeface="Roboto"/>
                <a:ea typeface="Roboto"/>
                <a:cs typeface="Roboto"/>
                <a:sym typeface="Roboto"/>
              </a:rPr>
              <a:t> 			   </a:t>
            </a:r>
            <a:r>
              <a:rPr lang="en-US" altLang="zh-CN" sz="1800">
                <a:solidFill>
                  <a:srgbClr val="666464"/>
                </a:solidFill>
                <a:latin typeface="Roboto"/>
                <a:ea typeface="Roboto"/>
                <a:cs typeface="Roboto"/>
                <a:sym typeface="Roboto"/>
              </a:rPr>
              <a:t>+ Other Factors</a:t>
            </a:r>
            <a:endParaRPr lang="en-US" altLang="zh-CN">
              <a:solidFill>
                <a:srgbClr val="6664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D3404F6-A5DB-E94A-C356-712FB9C8362D}"/>
              </a:ext>
            </a:extLst>
          </p:cNvPr>
          <p:cNvGrpSpPr/>
          <p:nvPr/>
        </p:nvGrpSpPr>
        <p:grpSpPr>
          <a:xfrm>
            <a:off x="790574" y="1514530"/>
            <a:ext cx="4760913" cy="4760913"/>
            <a:chOff x="790574" y="1514530"/>
            <a:chExt cx="4760913" cy="476091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DFEB2D-20BE-11F8-AD15-696BC0FC3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574" y="1514530"/>
              <a:ext cx="4760913" cy="4760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6A200F-51E1-157F-2990-68BE5E055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190"/>
            <a:stretch/>
          </p:blipFill>
          <p:spPr>
            <a:xfrm>
              <a:off x="4391630" y="5444446"/>
              <a:ext cx="1159857" cy="83099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F8AA9D-27D2-F84B-B454-CCA831FFC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5715" y="6170653"/>
              <a:ext cx="485843" cy="10479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DE42DE9-7B7D-480C-3730-6BAB8C500CD2}"/>
              </a:ext>
            </a:extLst>
          </p:cNvPr>
          <p:cNvSpPr txBox="1"/>
          <p:nvPr/>
        </p:nvSpPr>
        <p:spPr>
          <a:xfrm>
            <a:off x="0" y="6479712"/>
            <a:ext cx="10220324" cy="5219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666464"/>
                </a:solidFill>
                <a:effectLst/>
              </a:rPr>
              <a:t>Written By: </a:t>
            </a:r>
            <a:r>
              <a:rPr lang="en-US" sz="800" err="1">
                <a:solidFill>
                  <a:srgbClr val="666464"/>
                </a:solidFill>
                <a:effectLst/>
              </a:rPr>
              <a:t>Barkha</a:t>
            </a:r>
            <a:r>
              <a:rPr lang="en-US" sz="800">
                <a:solidFill>
                  <a:srgbClr val="666464"/>
                </a:solidFill>
                <a:effectLst/>
              </a:rPr>
              <a:t> Mathur | Edited By: Sonia Bhaskar |. “Year 2019: How Bad Is the Air We Are Breathing and What Will It Take for India to Curb Air Pollution?” </a:t>
            </a:r>
            <a:r>
              <a:rPr lang="en-US" sz="800" i="1">
                <a:solidFill>
                  <a:srgbClr val="666464"/>
                </a:solidFill>
                <a:effectLst/>
              </a:rPr>
              <a:t>NDTV</a:t>
            </a:r>
            <a:r>
              <a:rPr lang="en-US" sz="800">
                <a:solidFill>
                  <a:srgbClr val="666464"/>
                </a:solidFill>
                <a:effectLst/>
              </a:rPr>
              <a:t>, 30 Jan. 2020, https://swachhindia.ndtv.com/year-2019-how-bad-is-the-air-we-are-breathing-and-what-will-it-take-for-india-to-curb-air-pollution-40629/.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>
              <a:solidFill>
                <a:srgbClr val="66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8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 animBg="1"/>
      <p:bldP spid="16" grpId="0"/>
      <p:bldP spid="17" grpId="0"/>
      <p:bldP spid="19" grpId="0" animBg="1"/>
      <p:bldP spid="20" grpId="0"/>
      <p:bldP spid="21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287843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dist"/>
            <a:r>
              <a:rPr lang="zh-CN" altLang="en-US" sz="2800" b="1">
                <a:solidFill>
                  <a:srgbClr val="93C3C2"/>
                </a:solidFill>
                <a:latin typeface="Arial"/>
                <a:ea typeface="思源黑体 CN Regular"/>
                <a:cs typeface="+mn-ea"/>
              </a:rPr>
              <a:t>Modeling</a:t>
            </a:r>
            <a:r>
              <a:rPr lang="en-US" altLang="zh-CN" sz="2800" b="1">
                <a:solidFill>
                  <a:srgbClr val="93C3C2"/>
                </a:solidFill>
                <a:latin typeface="Arial"/>
                <a:ea typeface="思源黑体 CN Regular"/>
                <a:cs typeface="+mn-ea"/>
              </a:rPr>
              <a:t> – NO2</a:t>
            </a:r>
            <a:endParaRPr lang="zh-CN" altLang="en-US" sz="2800" b="1">
              <a:solidFill>
                <a:srgbClr val="93C3C2"/>
              </a:solidFill>
              <a:latin typeface="Arial"/>
              <a:ea typeface="思源黑体 CN Regular"/>
              <a:cs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14D98F-D519-81F1-9F40-A0BA2A7B5A34}"/>
              </a:ext>
            </a:extLst>
          </p:cNvPr>
          <p:cNvGrpSpPr/>
          <p:nvPr/>
        </p:nvGrpSpPr>
        <p:grpSpPr>
          <a:xfrm>
            <a:off x="1643261" y="817098"/>
            <a:ext cx="2808349" cy="2297478"/>
            <a:chOff x="855316" y="1816251"/>
            <a:chExt cx="4065588" cy="33260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A2DF6D-4D84-C1B1-3801-5C736308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316" y="2298700"/>
              <a:ext cx="4065588" cy="284356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736693-287A-ABC6-33B0-8F81B445E95E}"/>
                </a:ext>
              </a:extLst>
            </p:cNvPr>
            <p:cNvSpPr txBox="1"/>
            <p:nvPr/>
          </p:nvSpPr>
          <p:spPr>
            <a:xfrm>
              <a:off x="2159307" y="1816251"/>
              <a:ext cx="2068148" cy="570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OLS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4879D7-5B2F-1B68-CBE6-2760B89FBD7E}"/>
              </a:ext>
            </a:extLst>
          </p:cNvPr>
          <p:cNvGrpSpPr/>
          <p:nvPr/>
        </p:nvGrpSpPr>
        <p:grpSpPr>
          <a:xfrm>
            <a:off x="4566767" y="785735"/>
            <a:ext cx="2808349" cy="2302281"/>
            <a:chOff x="5230812" y="964748"/>
            <a:chExt cx="4065588" cy="33329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FC6469-B59B-A625-6BD3-B580E40D3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812" y="1454150"/>
              <a:ext cx="4065588" cy="28435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D1A98-B8F8-8C2D-D206-77BA08437959}"/>
                </a:ext>
              </a:extLst>
            </p:cNvPr>
            <p:cNvSpPr txBox="1"/>
            <p:nvPr/>
          </p:nvSpPr>
          <p:spPr>
            <a:xfrm>
              <a:off x="6228710" y="964748"/>
              <a:ext cx="2513711" cy="570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LASSO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7B016C-D847-8730-D991-C0FAD93C3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45533"/>
              </p:ext>
            </p:extLst>
          </p:nvPr>
        </p:nvGraphicFramePr>
        <p:xfrm>
          <a:off x="1902618" y="5392105"/>
          <a:ext cx="8383587" cy="1112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93850">
                  <a:extLst>
                    <a:ext uri="{9D8B030D-6E8A-4147-A177-3AD203B41FA5}">
                      <a16:colId xmlns:a16="http://schemas.microsoft.com/office/drawing/2014/main" val="7841185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4012808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474664038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3866934236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79222786"/>
                    </a:ext>
                  </a:extLst>
                </a:gridCol>
                <a:gridCol w="2382837">
                  <a:extLst>
                    <a:ext uri="{9D8B030D-6E8A-4147-A177-3AD203B41FA5}">
                      <a16:colId xmlns:a16="http://schemas.microsoft.com/office/drawing/2014/main" val="2559870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Model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OLS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Lasso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Ridge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Elastic Net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Regression Tree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81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Adjusted R2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0.313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0.333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0.331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0.332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0.21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20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MAE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18.7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18.1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18.1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18.0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23.6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105411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0F413145-CCF5-0D93-512E-C4D8A7D165F5}"/>
              </a:ext>
            </a:extLst>
          </p:cNvPr>
          <p:cNvGrpSpPr/>
          <p:nvPr/>
        </p:nvGrpSpPr>
        <p:grpSpPr>
          <a:xfrm>
            <a:off x="7488063" y="787872"/>
            <a:ext cx="2808350" cy="2300144"/>
            <a:chOff x="7128668" y="967842"/>
            <a:chExt cx="4065589" cy="33298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9E2C4C-419B-15C2-E929-F9ADEAEBE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8668" y="1454150"/>
              <a:ext cx="4065589" cy="28435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733787-7759-FE83-7DB2-1FE7F1F997B2}"/>
                </a:ext>
              </a:extLst>
            </p:cNvPr>
            <p:cNvSpPr txBox="1"/>
            <p:nvPr/>
          </p:nvSpPr>
          <p:spPr>
            <a:xfrm>
              <a:off x="8131449" y="967842"/>
              <a:ext cx="2458015" cy="5706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RIDGE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E3B824-6988-C931-EBFF-0A621C52DDFA}"/>
              </a:ext>
            </a:extLst>
          </p:cNvPr>
          <p:cNvGrpSpPr/>
          <p:nvPr/>
        </p:nvGrpSpPr>
        <p:grpSpPr>
          <a:xfrm>
            <a:off x="3047435" y="3027064"/>
            <a:ext cx="2808350" cy="2302041"/>
            <a:chOff x="6150825" y="950559"/>
            <a:chExt cx="4065589" cy="333261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F5E1AD-1F69-F192-1010-D31B3CCB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0825" y="1439613"/>
              <a:ext cx="4065589" cy="284356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79081D-B3F0-A3F6-3D78-7F99DAAF4782}"/>
                </a:ext>
              </a:extLst>
            </p:cNvPr>
            <p:cNvSpPr txBox="1"/>
            <p:nvPr/>
          </p:nvSpPr>
          <p:spPr>
            <a:xfrm>
              <a:off x="6850618" y="950559"/>
              <a:ext cx="2996401" cy="5706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Elastic Net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E207F6-369B-6223-1416-BCA3E9FCA49B}"/>
              </a:ext>
            </a:extLst>
          </p:cNvPr>
          <p:cNvGrpSpPr/>
          <p:nvPr/>
        </p:nvGrpSpPr>
        <p:grpSpPr>
          <a:xfrm>
            <a:off x="6184374" y="3034790"/>
            <a:ext cx="2808434" cy="2294315"/>
            <a:chOff x="7588397" y="901829"/>
            <a:chExt cx="4065712" cy="332143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CF0FC8-C0D3-56ED-FE8A-2D63FD981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8397" y="1379698"/>
              <a:ext cx="4065588" cy="284356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1C2A60-22DD-BFAB-663C-9DD27B653AF3}"/>
                </a:ext>
              </a:extLst>
            </p:cNvPr>
            <p:cNvSpPr txBox="1"/>
            <p:nvPr/>
          </p:nvSpPr>
          <p:spPr>
            <a:xfrm>
              <a:off x="7803619" y="901829"/>
              <a:ext cx="3850490" cy="570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Regression Tree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687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6">
            <a:extLst>
              <a:ext uri="{FF2B5EF4-FFF2-40B4-BE49-F238E27FC236}">
                <a16:creationId xmlns:a16="http://schemas.microsoft.com/office/drawing/2014/main" id="{48488B04-52DC-4DF9-BC44-951F34DBBEEC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4">
            <a:extLst>
              <a:ext uri="{FF2B5EF4-FFF2-40B4-BE49-F238E27FC236}">
                <a16:creationId xmlns:a16="http://schemas.microsoft.com/office/drawing/2014/main" id="{A9504009-67AB-4F44-8FCF-E182A8706C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1" name="2">
            <a:extLst>
              <a:ext uri="{FF2B5EF4-FFF2-40B4-BE49-F238E27FC236}">
                <a16:creationId xmlns:a16="http://schemas.microsoft.com/office/drawing/2014/main" id="{E01395C7-8230-4890-B209-7D41ECCF41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66238" y="3589797"/>
            <a:ext cx="4739681" cy="917818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5400" b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Project Vision</a:t>
            </a:r>
            <a:endParaRPr lang="zh-CN" altLang="en-US" sz="5400" b="1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84EA62-4192-344A-A74B-F1C78EAE22C3}"/>
              </a:ext>
            </a:extLst>
          </p:cNvPr>
          <p:cNvSpPr/>
          <p:nvPr/>
        </p:nvSpPr>
        <p:spPr>
          <a:xfrm>
            <a:off x="2634932" y="4771554"/>
            <a:ext cx="6918960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Find the relationship between the changes in air quality and the changes in economic outcomes in more than 50 cities across India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Help researchers model trade-offs involved in achieving various sustainable development goals(SDG)</a:t>
            </a:r>
            <a:endParaRPr lang="en" altLang="zh-CN" sz="1600"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4DFF303-64C5-2B46-8FF5-969720EBCBBF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A8E2AFE-4DB1-D84B-84F9-297A3310E288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AD87EAA-9BAE-CA4F-B955-A89E3867943E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9DC2462-77B8-744F-83AE-B0E2AEEAA8E4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02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BDD8898E-E91F-3444-9063-4A63142C75FD}"/>
              </a:ext>
            </a:extLst>
          </p:cNvPr>
          <p:cNvSpPr/>
          <p:nvPr/>
        </p:nvSpPr>
        <p:spPr>
          <a:xfrm>
            <a:off x="1128418" y="354830"/>
            <a:ext cx="287843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dist"/>
            <a:r>
              <a:rPr lang="zh-CN" altLang="en-US" sz="2800" b="1">
                <a:solidFill>
                  <a:srgbClr val="93C3C2"/>
                </a:solidFill>
                <a:latin typeface="Arial"/>
                <a:ea typeface="思源黑体 CN Regular"/>
                <a:cs typeface="+mn-ea"/>
              </a:rPr>
              <a:t>Modeling</a:t>
            </a:r>
            <a:r>
              <a:rPr lang="en-US" altLang="zh-CN" sz="2800" b="1">
                <a:solidFill>
                  <a:srgbClr val="93C3C2"/>
                </a:solidFill>
                <a:latin typeface="Arial"/>
                <a:ea typeface="思源黑体 CN Regular"/>
                <a:cs typeface="+mn-ea"/>
              </a:rPr>
              <a:t> – SO2</a:t>
            </a:r>
            <a:endParaRPr lang="zh-CN" altLang="en-US" sz="2800" b="1">
              <a:solidFill>
                <a:srgbClr val="93C3C2"/>
              </a:solidFill>
              <a:latin typeface="Arial"/>
              <a:ea typeface="思源黑体 CN Regular"/>
              <a:cs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14D98F-D519-81F1-9F40-A0BA2A7B5A34}"/>
              </a:ext>
            </a:extLst>
          </p:cNvPr>
          <p:cNvGrpSpPr/>
          <p:nvPr/>
        </p:nvGrpSpPr>
        <p:grpSpPr>
          <a:xfrm>
            <a:off x="1643261" y="817098"/>
            <a:ext cx="2808349" cy="2296061"/>
            <a:chOff x="855316" y="1816251"/>
            <a:chExt cx="4065588" cy="33239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A2DF6D-4D84-C1B1-3801-5C736308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5316" y="2300752"/>
              <a:ext cx="4065588" cy="283945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736693-287A-ABC6-33B0-8F81B445E95E}"/>
                </a:ext>
              </a:extLst>
            </p:cNvPr>
            <p:cNvSpPr txBox="1"/>
            <p:nvPr/>
          </p:nvSpPr>
          <p:spPr>
            <a:xfrm>
              <a:off x="2159307" y="1816251"/>
              <a:ext cx="2068148" cy="5706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OLS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4879D7-5B2F-1B68-CBE6-2760B89FBD7E}"/>
              </a:ext>
            </a:extLst>
          </p:cNvPr>
          <p:cNvGrpSpPr/>
          <p:nvPr/>
        </p:nvGrpSpPr>
        <p:grpSpPr>
          <a:xfrm>
            <a:off x="4566767" y="785735"/>
            <a:ext cx="2808349" cy="2300863"/>
            <a:chOff x="5230812" y="964748"/>
            <a:chExt cx="4065588" cy="33309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FC6469-B59B-A625-6BD3-B580E40D3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30812" y="1456202"/>
              <a:ext cx="4065588" cy="28394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D1A98-B8F8-8C2D-D206-77BA08437959}"/>
                </a:ext>
              </a:extLst>
            </p:cNvPr>
            <p:cNvSpPr txBox="1"/>
            <p:nvPr/>
          </p:nvSpPr>
          <p:spPr>
            <a:xfrm>
              <a:off x="6228710" y="964748"/>
              <a:ext cx="2513711" cy="570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LASSO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7B016C-D847-8730-D991-C0FAD93C3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864559"/>
              </p:ext>
            </p:extLst>
          </p:nvPr>
        </p:nvGraphicFramePr>
        <p:xfrm>
          <a:off x="1902618" y="5392105"/>
          <a:ext cx="8383587" cy="1112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93850">
                  <a:extLst>
                    <a:ext uri="{9D8B030D-6E8A-4147-A177-3AD203B41FA5}">
                      <a16:colId xmlns:a16="http://schemas.microsoft.com/office/drawing/2014/main" val="7841185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4012808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474664038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3866934236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79222786"/>
                    </a:ext>
                  </a:extLst>
                </a:gridCol>
                <a:gridCol w="2382837">
                  <a:extLst>
                    <a:ext uri="{9D8B030D-6E8A-4147-A177-3AD203B41FA5}">
                      <a16:colId xmlns:a16="http://schemas.microsoft.com/office/drawing/2014/main" val="2559870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Model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OLS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Lasso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Ridge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Elastic Net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Regression Tree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81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Adjusted R2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0.045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0.05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0.041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0.58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20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MAE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21.0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20.9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21.0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20.5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rgbClr val="666464"/>
                          </a:solidFill>
                        </a:rPr>
                        <a:t>27.9</a:t>
                      </a:r>
                      <a:endParaRPr lang="zh-CN" altLang="en-US">
                        <a:solidFill>
                          <a:srgbClr val="66646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105411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0F413145-CCF5-0D93-512E-C4D8A7D165F5}"/>
              </a:ext>
            </a:extLst>
          </p:cNvPr>
          <p:cNvGrpSpPr/>
          <p:nvPr/>
        </p:nvGrpSpPr>
        <p:grpSpPr>
          <a:xfrm>
            <a:off x="7488063" y="787872"/>
            <a:ext cx="2808350" cy="2298727"/>
            <a:chOff x="7128668" y="967842"/>
            <a:chExt cx="4065589" cy="33278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9E2C4C-419B-15C2-E929-F9ADEAEBE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28668" y="1456202"/>
              <a:ext cx="4065589" cy="283945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733787-7759-FE83-7DB2-1FE7F1F997B2}"/>
                </a:ext>
              </a:extLst>
            </p:cNvPr>
            <p:cNvSpPr txBox="1"/>
            <p:nvPr/>
          </p:nvSpPr>
          <p:spPr>
            <a:xfrm>
              <a:off x="8131449" y="967842"/>
              <a:ext cx="2458015" cy="570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RIDGE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E3B824-6988-C931-EBFF-0A621C52DDFA}"/>
              </a:ext>
            </a:extLst>
          </p:cNvPr>
          <p:cNvGrpSpPr/>
          <p:nvPr/>
        </p:nvGrpSpPr>
        <p:grpSpPr>
          <a:xfrm>
            <a:off x="3047435" y="3027064"/>
            <a:ext cx="2808350" cy="2300623"/>
            <a:chOff x="6150825" y="950559"/>
            <a:chExt cx="4065589" cy="333056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F5E1AD-1F69-F192-1010-D31B3CCB7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50825" y="1441664"/>
              <a:ext cx="4065589" cy="283945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79081D-B3F0-A3F6-3D78-7F99DAAF4782}"/>
                </a:ext>
              </a:extLst>
            </p:cNvPr>
            <p:cNvSpPr txBox="1"/>
            <p:nvPr/>
          </p:nvSpPr>
          <p:spPr>
            <a:xfrm>
              <a:off x="6850618" y="950559"/>
              <a:ext cx="2996401" cy="5706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Elastic Net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E207F6-369B-6223-1416-BCA3E9FCA49B}"/>
              </a:ext>
            </a:extLst>
          </p:cNvPr>
          <p:cNvGrpSpPr/>
          <p:nvPr/>
        </p:nvGrpSpPr>
        <p:grpSpPr>
          <a:xfrm>
            <a:off x="6184374" y="3034790"/>
            <a:ext cx="2808434" cy="2292895"/>
            <a:chOff x="7588397" y="901829"/>
            <a:chExt cx="4065712" cy="33193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ECF0FC8-C0D3-56ED-FE8A-2D63FD981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88397" y="1381750"/>
              <a:ext cx="4065587" cy="283945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1C2A60-22DD-BFAB-663C-9DD27B653AF3}"/>
                </a:ext>
              </a:extLst>
            </p:cNvPr>
            <p:cNvSpPr txBox="1"/>
            <p:nvPr/>
          </p:nvSpPr>
          <p:spPr>
            <a:xfrm>
              <a:off x="7803619" y="901829"/>
              <a:ext cx="3850490" cy="5706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>
                  <a:solidFill>
                    <a:srgbClr val="666464"/>
                  </a:solidFill>
                </a:rPr>
                <a:t>Delhi – Regression Tree</a:t>
              </a:r>
              <a:endParaRPr lang="zh-CN" altLang="en-US">
                <a:solidFill>
                  <a:srgbClr val="66646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153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 bwMode="auto">
          <a:xfrm>
            <a:off x="1790695" y="2011978"/>
            <a:ext cx="8607434" cy="3124324"/>
          </a:xfrm>
          <a:custGeom>
            <a:avLst/>
            <a:gdLst>
              <a:gd name="connsiteX0" fmla="*/ 1374139 w 7768945"/>
              <a:gd name="connsiteY0" fmla="*/ 0 h 2819970"/>
              <a:gd name="connsiteX1" fmla="*/ 1409986 w 7768945"/>
              <a:gd name="connsiteY1" fmla="*/ 0 h 2819970"/>
              <a:gd name="connsiteX2" fmla="*/ 1447671 w 7768945"/>
              <a:gd name="connsiteY2" fmla="*/ 0 h 2819970"/>
              <a:gd name="connsiteX3" fmla="*/ 1483519 w 7768945"/>
              <a:gd name="connsiteY3" fmla="*/ 1838 h 2819970"/>
              <a:gd name="connsiteX4" fmla="*/ 1518446 w 7768945"/>
              <a:gd name="connsiteY4" fmla="*/ 3677 h 2819970"/>
              <a:gd name="connsiteX5" fmla="*/ 1555212 w 7768945"/>
              <a:gd name="connsiteY5" fmla="*/ 6434 h 2819970"/>
              <a:gd name="connsiteX6" fmla="*/ 1590140 w 7768945"/>
              <a:gd name="connsiteY6" fmla="*/ 11030 h 2819970"/>
              <a:gd name="connsiteX7" fmla="*/ 1625987 w 7768945"/>
              <a:gd name="connsiteY7" fmla="*/ 16545 h 2819970"/>
              <a:gd name="connsiteX8" fmla="*/ 1659996 w 7768945"/>
              <a:gd name="connsiteY8" fmla="*/ 21141 h 2819970"/>
              <a:gd name="connsiteX9" fmla="*/ 1694005 w 7768945"/>
              <a:gd name="connsiteY9" fmla="*/ 28494 h 2819970"/>
              <a:gd name="connsiteX10" fmla="*/ 1728933 w 7768945"/>
              <a:gd name="connsiteY10" fmla="*/ 35847 h 2819970"/>
              <a:gd name="connsiteX11" fmla="*/ 1762942 w 7768945"/>
              <a:gd name="connsiteY11" fmla="*/ 44120 h 2819970"/>
              <a:gd name="connsiteX12" fmla="*/ 1796032 w 7768945"/>
              <a:gd name="connsiteY12" fmla="*/ 54230 h 2819970"/>
              <a:gd name="connsiteX13" fmla="*/ 1829121 w 7768945"/>
              <a:gd name="connsiteY13" fmla="*/ 63422 h 2819970"/>
              <a:gd name="connsiteX14" fmla="*/ 1863130 w 7768945"/>
              <a:gd name="connsiteY14" fmla="*/ 74452 h 2819970"/>
              <a:gd name="connsiteX15" fmla="*/ 1895301 w 7768945"/>
              <a:gd name="connsiteY15" fmla="*/ 85482 h 2819970"/>
              <a:gd name="connsiteX16" fmla="*/ 1927471 w 7768945"/>
              <a:gd name="connsiteY16" fmla="*/ 98350 h 2819970"/>
              <a:gd name="connsiteX17" fmla="*/ 1959641 w 7768945"/>
              <a:gd name="connsiteY17" fmla="*/ 110299 h 2819970"/>
              <a:gd name="connsiteX18" fmla="*/ 1990893 w 7768945"/>
              <a:gd name="connsiteY18" fmla="*/ 124086 h 2819970"/>
              <a:gd name="connsiteX19" fmla="*/ 2021225 w 7768945"/>
              <a:gd name="connsiteY19" fmla="*/ 138793 h 2819970"/>
              <a:gd name="connsiteX20" fmla="*/ 2052476 w 7768945"/>
              <a:gd name="connsiteY20" fmla="*/ 153499 h 2819970"/>
              <a:gd name="connsiteX21" fmla="*/ 2081889 w 7768945"/>
              <a:gd name="connsiteY21" fmla="*/ 170044 h 2819970"/>
              <a:gd name="connsiteX22" fmla="*/ 2112221 w 7768945"/>
              <a:gd name="connsiteY22" fmla="*/ 187508 h 2819970"/>
              <a:gd name="connsiteX23" fmla="*/ 2141634 w 7768945"/>
              <a:gd name="connsiteY23" fmla="*/ 204053 h 2819970"/>
              <a:gd name="connsiteX24" fmla="*/ 2170128 w 7768945"/>
              <a:gd name="connsiteY24" fmla="*/ 222436 h 2819970"/>
              <a:gd name="connsiteX25" fmla="*/ 2198622 w 7768945"/>
              <a:gd name="connsiteY25" fmla="*/ 240819 h 2819970"/>
              <a:gd name="connsiteX26" fmla="*/ 2227116 w 7768945"/>
              <a:gd name="connsiteY26" fmla="*/ 259202 h 2819970"/>
              <a:gd name="connsiteX27" fmla="*/ 2253771 w 7768945"/>
              <a:gd name="connsiteY27" fmla="*/ 280343 h 2819970"/>
              <a:gd name="connsiteX28" fmla="*/ 2281346 w 7768945"/>
              <a:gd name="connsiteY28" fmla="*/ 300564 h 2819970"/>
              <a:gd name="connsiteX29" fmla="*/ 2308002 w 7768945"/>
              <a:gd name="connsiteY29" fmla="*/ 322624 h 2819970"/>
              <a:gd name="connsiteX30" fmla="*/ 2332819 w 7768945"/>
              <a:gd name="connsiteY30" fmla="*/ 343764 h 2819970"/>
              <a:gd name="connsiteX31" fmla="*/ 2358555 w 7768945"/>
              <a:gd name="connsiteY31" fmla="*/ 366743 h 2819970"/>
              <a:gd name="connsiteX32" fmla="*/ 2383372 w 7768945"/>
              <a:gd name="connsiteY32" fmla="*/ 388803 h 2819970"/>
              <a:gd name="connsiteX33" fmla="*/ 2407270 w 7768945"/>
              <a:gd name="connsiteY33" fmla="*/ 412701 h 2819970"/>
              <a:gd name="connsiteX34" fmla="*/ 2431169 w 7768945"/>
              <a:gd name="connsiteY34" fmla="*/ 436599 h 2819970"/>
              <a:gd name="connsiteX35" fmla="*/ 2455067 w 7768945"/>
              <a:gd name="connsiteY35" fmla="*/ 461416 h 2819970"/>
              <a:gd name="connsiteX36" fmla="*/ 2477126 w 7768945"/>
              <a:gd name="connsiteY36" fmla="*/ 487153 h 2819970"/>
              <a:gd name="connsiteX37" fmla="*/ 2498267 w 7768945"/>
              <a:gd name="connsiteY37" fmla="*/ 513808 h 2819970"/>
              <a:gd name="connsiteX38" fmla="*/ 2520327 w 7768945"/>
              <a:gd name="connsiteY38" fmla="*/ 539545 h 2819970"/>
              <a:gd name="connsiteX39" fmla="*/ 2540548 w 7768945"/>
              <a:gd name="connsiteY39" fmla="*/ 566200 h 2819970"/>
              <a:gd name="connsiteX40" fmla="*/ 2560770 w 7768945"/>
              <a:gd name="connsiteY40" fmla="*/ 593775 h 2819970"/>
              <a:gd name="connsiteX41" fmla="*/ 2580072 w 7768945"/>
              <a:gd name="connsiteY41" fmla="*/ 621349 h 2819970"/>
              <a:gd name="connsiteX42" fmla="*/ 2598455 w 7768945"/>
              <a:gd name="connsiteY42" fmla="*/ 649843 h 2819970"/>
              <a:gd name="connsiteX43" fmla="*/ 2615919 w 7768945"/>
              <a:gd name="connsiteY43" fmla="*/ 679256 h 2819970"/>
              <a:gd name="connsiteX44" fmla="*/ 2634302 w 7768945"/>
              <a:gd name="connsiteY44" fmla="*/ 708669 h 2819970"/>
              <a:gd name="connsiteX45" fmla="*/ 2650847 w 7768945"/>
              <a:gd name="connsiteY45" fmla="*/ 738082 h 2819970"/>
              <a:gd name="connsiteX46" fmla="*/ 2666473 w 7768945"/>
              <a:gd name="connsiteY46" fmla="*/ 768414 h 2819970"/>
              <a:gd name="connsiteX47" fmla="*/ 2682098 w 7768945"/>
              <a:gd name="connsiteY47" fmla="*/ 798747 h 2819970"/>
              <a:gd name="connsiteX48" fmla="*/ 2695886 w 7768945"/>
              <a:gd name="connsiteY48" fmla="*/ 829998 h 2819970"/>
              <a:gd name="connsiteX49" fmla="*/ 2709673 w 7768945"/>
              <a:gd name="connsiteY49" fmla="*/ 861249 h 2819970"/>
              <a:gd name="connsiteX50" fmla="*/ 2723460 w 7768945"/>
              <a:gd name="connsiteY50" fmla="*/ 892500 h 2819970"/>
              <a:gd name="connsiteX51" fmla="*/ 2734490 w 7768945"/>
              <a:gd name="connsiteY51" fmla="*/ 924671 h 2819970"/>
              <a:gd name="connsiteX52" fmla="*/ 2746439 w 7768945"/>
              <a:gd name="connsiteY52" fmla="*/ 956841 h 2819970"/>
              <a:gd name="connsiteX53" fmla="*/ 2757469 w 7768945"/>
              <a:gd name="connsiteY53" fmla="*/ 990850 h 2819970"/>
              <a:gd name="connsiteX54" fmla="*/ 2767580 w 7768945"/>
              <a:gd name="connsiteY54" fmla="*/ 1023940 h 2819970"/>
              <a:gd name="connsiteX55" fmla="*/ 2775852 w 7768945"/>
              <a:gd name="connsiteY55" fmla="*/ 1057029 h 2819970"/>
              <a:gd name="connsiteX56" fmla="*/ 2785044 w 7768945"/>
              <a:gd name="connsiteY56" fmla="*/ 1091957 h 2819970"/>
              <a:gd name="connsiteX57" fmla="*/ 2791478 w 7768945"/>
              <a:gd name="connsiteY57" fmla="*/ 1125966 h 2819970"/>
              <a:gd name="connsiteX58" fmla="*/ 2798831 w 7768945"/>
              <a:gd name="connsiteY58" fmla="*/ 1159975 h 2819970"/>
              <a:gd name="connsiteX59" fmla="*/ 2804346 w 7768945"/>
              <a:gd name="connsiteY59" fmla="*/ 1195822 h 2819970"/>
              <a:gd name="connsiteX60" fmla="*/ 2808942 w 7768945"/>
              <a:gd name="connsiteY60" fmla="*/ 1230750 h 2819970"/>
              <a:gd name="connsiteX61" fmla="*/ 2813538 w 7768945"/>
              <a:gd name="connsiteY61" fmla="*/ 1265678 h 2819970"/>
              <a:gd name="connsiteX62" fmla="*/ 2816295 w 7768945"/>
              <a:gd name="connsiteY62" fmla="*/ 1301525 h 2819970"/>
              <a:gd name="connsiteX63" fmla="*/ 2819053 w 7768945"/>
              <a:gd name="connsiteY63" fmla="*/ 1337372 h 2819970"/>
              <a:gd name="connsiteX64" fmla="*/ 2819972 w 7768945"/>
              <a:gd name="connsiteY64" fmla="*/ 1374138 h 2819970"/>
              <a:gd name="connsiteX65" fmla="*/ 2820891 w 7768945"/>
              <a:gd name="connsiteY65" fmla="*/ 1409985 h 2819970"/>
              <a:gd name="connsiteX66" fmla="*/ 2819971 w 7768945"/>
              <a:gd name="connsiteY66" fmla="*/ 1409985 h 2819970"/>
              <a:gd name="connsiteX67" fmla="*/ 2819971 w 7768945"/>
              <a:gd name="connsiteY67" fmla="*/ 1437560 h 2819970"/>
              <a:gd name="connsiteX68" fmla="*/ 2821810 w 7768945"/>
              <a:gd name="connsiteY68" fmla="*/ 1465134 h 2819970"/>
              <a:gd name="connsiteX69" fmla="*/ 2822729 w 7768945"/>
              <a:gd name="connsiteY69" fmla="*/ 1492709 h 2819970"/>
              <a:gd name="connsiteX70" fmla="*/ 2826405 w 7768945"/>
              <a:gd name="connsiteY70" fmla="*/ 1518446 h 2819970"/>
              <a:gd name="connsiteX71" fmla="*/ 2829163 w 7768945"/>
              <a:gd name="connsiteY71" fmla="*/ 1545101 h 2819970"/>
              <a:gd name="connsiteX72" fmla="*/ 2832839 w 7768945"/>
              <a:gd name="connsiteY72" fmla="*/ 1571757 h 2819970"/>
              <a:gd name="connsiteX73" fmla="*/ 2836516 w 7768945"/>
              <a:gd name="connsiteY73" fmla="*/ 1598412 h 2819970"/>
              <a:gd name="connsiteX74" fmla="*/ 2842031 w 7768945"/>
              <a:gd name="connsiteY74" fmla="*/ 1624148 h 2819970"/>
              <a:gd name="connsiteX75" fmla="*/ 2847546 w 7768945"/>
              <a:gd name="connsiteY75" fmla="*/ 1649885 h 2819970"/>
              <a:gd name="connsiteX76" fmla="*/ 2853061 w 7768945"/>
              <a:gd name="connsiteY76" fmla="*/ 1675621 h 2819970"/>
              <a:gd name="connsiteX77" fmla="*/ 2860414 w 7768945"/>
              <a:gd name="connsiteY77" fmla="*/ 1701358 h 2819970"/>
              <a:gd name="connsiteX78" fmla="*/ 2867767 w 7768945"/>
              <a:gd name="connsiteY78" fmla="*/ 1726175 h 2819970"/>
              <a:gd name="connsiteX79" fmla="*/ 2876040 w 7768945"/>
              <a:gd name="connsiteY79" fmla="*/ 1750992 h 2819970"/>
              <a:gd name="connsiteX80" fmla="*/ 2885231 w 7768945"/>
              <a:gd name="connsiteY80" fmla="*/ 1775809 h 2819970"/>
              <a:gd name="connsiteX81" fmla="*/ 2893504 w 7768945"/>
              <a:gd name="connsiteY81" fmla="*/ 1799707 h 2819970"/>
              <a:gd name="connsiteX82" fmla="*/ 2903614 w 7768945"/>
              <a:gd name="connsiteY82" fmla="*/ 1824524 h 2819970"/>
              <a:gd name="connsiteX83" fmla="*/ 2914644 w 7768945"/>
              <a:gd name="connsiteY83" fmla="*/ 1848422 h 2819970"/>
              <a:gd name="connsiteX84" fmla="*/ 2924755 w 7768945"/>
              <a:gd name="connsiteY84" fmla="*/ 1871401 h 2819970"/>
              <a:gd name="connsiteX85" fmla="*/ 2936704 w 7768945"/>
              <a:gd name="connsiteY85" fmla="*/ 1894380 h 2819970"/>
              <a:gd name="connsiteX86" fmla="*/ 2948653 w 7768945"/>
              <a:gd name="connsiteY86" fmla="*/ 1916440 h 2819970"/>
              <a:gd name="connsiteX87" fmla="*/ 2961521 w 7768945"/>
              <a:gd name="connsiteY87" fmla="*/ 1939419 h 2819970"/>
              <a:gd name="connsiteX88" fmla="*/ 2974389 w 7768945"/>
              <a:gd name="connsiteY88" fmla="*/ 1961479 h 2819970"/>
              <a:gd name="connsiteX89" fmla="*/ 2987258 w 7768945"/>
              <a:gd name="connsiteY89" fmla="*/ 1983538 h 2819970"/>
              <a:gd name="connsiteX90" fmla="*/ 3001964 w 7768945"/>
              <a:gd name="connsiteY90" fmla="*/ 2004679 h 2819970"/>
              <a:gd name="connsiteX91" fmla="*/ 3015751 w 7768945"/>
              <a:gd name="connsiteY91" fmla="*/ 2024900 h 2819970"/>
              <a:gd name="connsiteX92" fmla="*/ 3031377 w 7768945"/>
              <a:gd name="connsiteY92" fmla="*/ 2046960 h 2819970"/>
              <a:gd name="connsiteX93" fmla="*/ 3047003 w 7768945"/>
              <a:gd name="connsiteY93" fmla="*/ 2066262 h 2819970"/>
              <a:gd name="connsiteX94" fmla="*/ 3063547 w 7768945"/>
              <a:gd name="connsiteY94" fmla="*/ 2087403 h 2819970"/>
              <a:gd name="connsiteX95" fmla="*/ 3080092 w 7768945"/>
              <a:gd name="connsiteY95" fmla="*/ 2105786 h 2819970"/>
              <a:gd name="connsiteX96" fmla="*/ 3096637 w 7768945"/>
              <a:gd name="connsiteY96" fmla="*/ 2125088 h 2819970"/>
              <a:gd name="connsiteX97" fmla="*/ 3114101 w 7768945"/>
              <a:gd name="connsiteY97" fmla="*/ 2143472 h 2819970"/>
              <a:gd name="connsiteX98" fmla="*/ 3131565 w 7768945"/>
              <a:gd name="connsiteY98" fmla="*/ 2162774 h 2819970"/>
              <a:gd name="connsiteX99" fmla="*/ 3149948 w 7768945"/>
              <a:gd name="connsiteY99" fmla="*/ 2180238 h 2819970"/>
              <a:gd name="connsiteX100" fmla="*/ 3169250 w 7768945"/>
              <a:gd name="connsiteY100" fmla="*/ 2197702 h 2819970"/>
              <a:gd name="connsiteX101" fmla="*/ 3187633 w 7768945"/>
              <a:gd name="connsiteY101" fmla="*/ 2214247 h 2819970"/>
              <a:gd name="connsiteX102" fmla="*/ 3206936 w 7768945"/>
              <a:gd name="connsiteY102" fmla="*/ 2230791 h 2819970"/>
              <a:gd name="connsiteX103" fmla="*/ 3227157 w 7768945"/>
              <a:gd name="connsiteY103" fmla="*/ 2246417 h 2819970"/>
              <a:gd name="connsiteX104" fmla="*/ 3247379 w 7768945"/>
              <a:gd name="connsiteY104" fmla="*/ 2262043 h 2819970"/>
              <a:gd name="connsiteX105" fmla="*/ 3267600 w 7768945"/>
              <a:gd name="connsiteY105" fmla="*/ 2276749 h 2819970"/>
              <a:gd name="connsiteX106" fmla="*/ 3289660 w 7768945"/>
              <a:gd name="connsiteY106" fmla="*/ 2291456 h 2819970"/>
              <a:gd name="connsiteX107" fmla="*/ 3310800 w 7768945"/>
              <a:gd name="connsiteY107" fmla="*/ 2306162 h 2819970"/>
              <a:gd name="connsiteX108" fmla="*/ 3332860 w 7768945"/>
              <a:gd name="connsiteY108" fmla="*/ 2319030 h 2819970"/>
              <a:gd name="connsiteX109" fmla="*/ 3354001 w 7768945"/>
              <a:gd name="connsiteY109" fmla="*/ 2332818 h 2819970"/>
              <a:gd name="connsiteX110" fmla="*/ 3376979 w 7768945"/>
              <a:gd name="connsiteY110" fmla="*/ 2345686 h 2819970"/>
              <a:gd name="connsiteX111" fmla="*/ 3399039 w 7768945"/>
              <a:gd name="connsiteY111" fmla="*/ 2357635 h 2819970"/>
              <a:gd name="connsiteX112" fmla="*/ 3422937 w 7768945"/>
              <a:gd name="connsiteY112" fmla="*/ 2369584 h 2819970"/>
              <a:gd name="connsiteX113" fmla="*/ 3445916 w 7768945"/>
              <a:gd name="connsiteY113" fmla="*/ 2379695 h 2819970"/>
              <a:gd name="connsiteX114" fmla="*/ 3469814 w 7768945"/>
              <a:gd name="connsiteY114" fmla="*/ 2389805 h 2819970"/>
              <a:gd name="connsiteX115" fmla="*/ 3494631 w 7768945"/>
              <a:gd name="connsiteY115" fmla="*/ 2399916 h 2819970"/>
              <a:gd name="connsiteX116" fmla="*/ 3517610 w 7768945"/>
              <a:gd name="connsiteY116" fmla="*/ 2409108 h 2819970"/>
              <a:gd name="connsiteX117" fmla="*/ 3543347 w 7768945"/>
              <a:gd name="connsiteY117" fmla="*/ 2418299 h 2819970"/>
              <a:gd name="connsiteX118" fmla="*/ 3568164 w 7768945"/>
              <a:gd name="connsiteY118" fmla="*/ 2425652 h 2819970"/>
              <a:gd name="connsiteX119" fmla="*/ 3592981 w 7768945"/>
              <a:gd name="connsiteY119" fmla="*/ 2433006 h 2819970"/>
              <a:gd name="connsiteX120" fmla="*/ 3617798 w 7768945"/>
              <a:gd name="connsiteY120" fmla="*/ 2439440 h 2819970"/>
              <a:gd name="connsiteX121" fmla="*/ 3644454 w 7768945"/>
              <a:gd name="connsiteY121" fmla="*/ 2446793 h 2819970"/>
              <a:gd name="connsiteX122" fmla="*/ 3669271 w 7768945"/>
              <a:gd name="connsiteY122" fmla="*/ 2452308 h 2819970"/>
              <a:gd name="connsiteX123" fmla="*/ 3695926 w 7768945"/>
              <a:gd name="connsiteY123" fmla="*/ 2457823 h 2819970"/>
              <a:gd name="connsiteX124" fmla="*/ 3721663 w 7768945"/>
              <a:gd name="connsiteY124" fmla="*/ 2461499 h 2819970"/>
              <a:gd name="connsiteX125" fmla="*/ 3748318 w 7768945"/>
              <a:gd name="connsiteY125" fmla="*/ 2465176 h 2819970"/>
              <a:gd name="connsiteX126" fmla="*/ 3775893 w 7768945"/>
              <a:gd name="connsiteY126" fmla="*/ 2467934 h 2819970"/>
              <a:gd name="connsiteX127" fmla="*/ 3801629 w 7768945"/>
              <a:gd name="connsiteY127" fmla="*/ 2469772 h 2819970"/>
              <a:gd name="connsiteX128" fmla="*/ 3829204 w 7768945"/>
              <a:gd name="connsiteY128" fmla="*/ 2472529 h 2819970"/>
              <a:gd name="connsiteX129" fmla="*/ 3856779 w 7768945"/>
              <a:gd name="connsiteY129" fmla="*/ 2473448 h 2819970"/>
              <a:gd name="connsiteX130" fmla="*/ 3884353 w 7768945"/>
              <a:gd name="connsiteY130" fmla="*/ 2474368 h 2819970"/>
              <a:gd name="connsiteX131" fmla="*/ 3911928 w 7768945"/>
              <a:gd name="connsiteY131" fmla="*/ 2473448 h 2819970"/>
              <a:gd name="connsiteX132" fmla="*/ 3939503 w 7768945"/>
              <a:gd name="connsiteY132" fmla="*/ 2472529 h 2819970"/>
              <a:gd name="connsiteX133" fmla="*/ 3965239 w 7768945"/>
              <a:gd name="connsiteY133" fmla="*/ 2469772 h 2819970"/>
              <a:gd name="connsiteX134" fmla="*/ 3992814 w 7768945"/>
              <a:gd name="connsiteY134" fmla="*/ 2467934 h 2819970"/>
              <a:gd name="connsiteX135" fmla="*/ 4019469 w 7768945"/>
              <a:gd name="connsiteY135" fmla="*/ 2465176 h 2819970"/>
              <a:gd name="connsiteX136" fmla="*/ 4046125 w 7768945"/>
              <a:gd name="connsiteY136" fmla="*/ 2461499 h 2819970"/>
              <a:gd name="connsiteX137" fmla="*/ 4072780 w 7768945"/>
              <a:gd name="connsiteY137" fmla="*/ 2457823 h 2819970"/>
              <a:gd name="connsiteX138" fmla="*/ 4097597 w 7768945"/>
              <a:gd name="connsiteY138" fmla="*/ 2452308 h 2819970"/>
              <a:gd name="connsiteX139" fmla="*/ 4124253 w 7768945"/>
              <a:gd name="connsiteY139" fmla="*/ 2446793 h 2819970"/>
              <a:gd name="connsiteX140" fmla="*/ 4149989 w 7768945"/>
              <a:gd name="connsiteY140" fmla="*/ 2439440 h 2819970"/>
              <a:gd name="connsiteX141" fmla="*/ 4175726 w 7768945"/>
              <a:gd name="connsiteY141" fmla="*/ 2433006 h 2819970"/>
              <a:gd name="connsiteX142" fmla="*/ 4200543 w 7768945"/>
              <a:gd name="connsiteY142" fmla="*/ 2425652 h 2819970"/>
              <a:gd name="connsiteX143" fmla="*/ 4225360 w 7768945"/>
              <a:gd name="connsiteY143" fmla="*/ 2418299 h 2819970"/>
              <a:gd name="connsiteX144" fmla="*/ 4250177 w 7768945"/>
              <a:gd name="connsiteY144" fmla="*/ 2409108 h 2819970"/>
              <a:gd name="connsiteX145" fmla="*/ 4274075 w 7768945"/>
              <a:gd name="connsiteY145" fmla="*/ 2399916 h 2819970"/>
              <a:gd name="connsiteX146" fmla="*/ 4297973 w 7768945"/>
              <a:gd name="connsiteY146" fmla="*/ 2389805 h 2819970"/>
              <a:gd name="connsiteX147" fmla="*/ 4320952 w 7768945"/>
              <a:gd name="connsiteY147" fmla="*/ 2379695 h 2819970"/>
              <a:gd name="connsiteX148" fmla="*/ 4344850 w 7768945"/>
              <a:gd name="connsiteY148" fmla="*/ 2369584 h 2819970"/>
              <a:gd name="connsiteX149" fmla="*/ 4368748 w 7768945"/>
              <a:gd name="connsiteY149" fmla="*/ 2357635 h 2819970"/>
              <a:gd name="connsiteX150" fmla="*/ 4390808 w 7768945"/>
              <a:gd name="connsiteY150" fmla="*/ 2345686 h 2819970"/>
              <a:gd name="connsiteX151" fmla="*/ 4413787 w 7768945"/>
              <a:gd name="connsiteY151" fmla="*/ 2332818 h 2819970"/>
              <a:gd name="connsiteX152" fmla="*/ 4435847 w 7768945"/>
              <a:gd name="connsiteY152" fmla="*/ 2319030 h 2819970"/>
              <a:gd name="connsiteX153" fmla="*/ 4457906 w 7768945"/>
              <a:gd name="connsiteY153" fmla="*/ 2306162 h 2819970"/>
              <a:gd name="connsiteX154" fmla="*/ 4479047 w 7768945"/>
              <a:gd name="connsiteY154" fmla="*/ 2291456 h 2819970"/>
              <a:gd name="connsiteX155" fmla="*/ 4499268 w 7768945"/>
              <a:gd name="connsiteY155" fmla="*/ 2276749 h 2819970"/>
              <a:gd name="connsiteX156" fmla="*/ 4520409 w 7768945"/>
              <a:gd name="connsiteY156" fmla="*/ 2262043 h 2819970"/>
              <a:gd name="connsiteX157" fmla="*/ 4540630 w 7768945"/>
              <a:gd name="connsiteY157" fmla="*/ 2246417 h 2819970"/>
              <a:gd name="connsiteX158" fmla="*/ 4560852 w 7768945"/>
              <a:gd name="connsiteY158" fmla="*/ 2230791 h 2819970"/>
              <a:gd name="connsiteX159" fmla="*/ 4580154 w 7768945"/>
              <a:gd name="connsiteY159" fmla="*/ 2214247 h 2819970"/>
              <a:gd name="connsiteX160" fmla="*/ 4599456 w 7768945"/>
              <a:gd name="connsiteY160" fmla="*/ 2197702 h 2819970"/>
              <a:gd name="connsiteX161" fmla="*/ 4617839 w 7768945"/>
              <a:gd name="connsiteY161" fmla="*/ 2180238 h 2819970"/>
              <a:gd name="connsiteX162" fmla="*/ 4636223 w 7768945"/>
              <a:gd name="connsiteY162" fmla="*/ 2162774 h 2819970"/>
              <a:gd name="connsiteX163" fmla="*/ 4654606 w 7768945"/>
              <a:gd name="connsiteY163" fmla="*/ 2143472 h 2819970"/>
              <a:gd name="connsiteX164" fmla="*/ 4671150 w 7768945"/>
              <a:gd name="connsiteY164" fmla="*/ 2125088 h 2819970"/>
              <a:gd name="connsiteX165" fmla="*/ 4688614 w 7768945"/>
              <a:gd name="connsiteY165" fmla="*/ 2105786 h 2819970"/>
              <a:gd name="connsiteX166" fmla="*/ 4704240 w 7768945"/>
              <a:gd name="connsiteY166" fmla="*/ 2087403 h 2819970"/>
              <a:gd name="connsiteX167" fmla="*/ 4720785 w 7768945"/>
              <a:gd name="connsiteY167" fmla="*/ 2066262 h 2819970"/>
              <a:gd name="connsiteX168" fmla="*/ 4736411 w 7768945"/>
              <a:gd name="connsiteY168" fmla="*/ 2046960 h 2819970"/>
              <a:gd name="connsiteX169" fmla="*/ 4751117 w 7768945"/>
              <a:gd name="connsiteY169" fmla="*/ 2024900 h 2819970"/>
              <a:gd name="connsiteX170" fmla="*/ 4765823 w 7768945"/>
              <a:gd name="connsiteY170" fmla="*/ 2004679 h 2819970"/>
              <a:gd name="connsiteX171" fmla="*/ 4779611 w 7768945"/>
              <a:gd name="connsiteY171" fmla="*/ 1983538 h 2819970"/>
              <a:gd name="connsiteX172" fmla="*/ 4793398 w 7768945"/>
              <a:gd name="connsiteY172" fmla="*/ 1961479 h 2819970"/>
              <a:gd name="connsiteX173" fmla="*/ 4806266 w 7768945"/>
              <a:gd name="connsiteY173" fmla="*/ 1939419 h 2819970"/>
              <a:gd name="connsiteX174" fmla="*/ 4819134 w 7768945"/>
              <a:gd name="connsiteY174" fmla="*/ 1916440 h 2819970"/>
              <a:gd name="connsiteX175" fmla="*/ 4832003 w 7768945"/>
              <a:gd name="connsiteY175" fmla="*/ 1894380 h 2819970"/>
              <a:gd name="connsiteX176" fmla="*/ 4843033 w 7768945"/>
              <a:gd name="connsiteY176" fmla="*/ 1871401 h 2819970"/>
              <a:gd name="connsiteX177" fmla="*/ 4853143 w 7768945"/>
              <a:gd name="connsiteY177" fmla="*/ 1848422 h 2819970"/>
              <a:gd name="connsiteX178" fmla="*/ 4864173 w 7768945"/>
              <a:gd name="connsiteY178" fmla="*/ 1824524 h 2819970"/>
              <a:gd name="connsiteX179" fmla="*/ 4874284 w 7768945"/>
              <a:gd name="connsiteY179" fmla="*/ 1799707 h 2819970"/>
              <a:gd name="connsiteX180" fmla="*/ 4882556 w 7768945"/>
              <a:gd name="connsiteY180" fmla="*/ 1775809 h 2819970"/>
              <a:gd name="connsiteX181" fmla="*/ 4891748 w 7768945"/>
              <a:gd name="connsiteY181" fmla="*/ 1750992 h 2819970"/>
              <a:gd name="connsiteX182" fmla="*/ 4899101 w 7768945"/>
              <a:gd name="connsiteY182" fmla="*/ 1726175 h 2819970"/>
              <a:gd name="connsiteX183" fmla="*/ 4907373 w 7768945"/>
              <a:gd name="connsiteY183" fmla="*/ 1701358 h 2819970"/>
              <a:gd name="connsiteX184" fmla="*/ 4913808 w 7768945"/>
              <a:gd name="connsiteY184" fmla="*/ 1675621 h 2819970"/>
              <a:gd name="connsiteX185" fmla="*/ 4920242 w 7768945"/>
              <a:gd name="connsiteY185" fmla="*/ 1649885 h 2819970"/>
              <a:gd name="connsiteX186" fmla="*/ 4925757 w 7768945"/>
              <a:gd name="connsiteY186" fmla="*/ 1624148 h 2819970"/>
              <a:gd name="connsiteX187" fmla="*/ 4930352 w 7768945"/>
              <a:gd name="connsiteY187" fmla="*/ 1598412 h 2819970"/>
              <a:gd name="connsiteX188" fmla="*/ 4935867 w 7768945"/>
              <a:gd name="connsiteY188" fmla="*/ 1571757 h 2819970"/>
              <a:gd name="connsiteX189" fmla="*/ 4939544 w 7768945"/>
              <a:gd name="connsiteY189" fmla="*/ 1545101 h 2819970"/>
              <a:gd name="connsiteX190" fmla="*/ 4942301 w 7768945"/>
              <a:gd name="connsiteY190" fmla="*/ 1518446 h 2819970"/>
              <a:gd name="connsiteX191" fmla="*/ 4944140 w 7768945"/>
              <a:gd name="connsiteY191" fmla="*/ 1492709 h 2819970"/>
              <a:gd name="connsiteX192" fmla="*/ 4946897 w 7768945"/>
              <a:gd name="connsiteY192" fmla="*/ 1465134 h 2819970"/>
              <a:gd name="connsiteX193" fmla="*/ 4947816 w 7768945"/>
              <a:gd name="connsiteY193" fmla="*/ 1437560 h 2819970"/>
              <a:gd name="connsiteX194" fmla="*/ 4947816 w 7768945"/>
              <a:gd name="connsiteY194" fmla="*/ 1409985 h 2819970"/>
              <a:gd name="connsiteX195" fmla="*/ 4948056 w 7768945"/>
              <a:gd name="connsiteY195" fmla="*/ 1409985 h 2819970"/>
              <a:gd name="connsiteX196" fmla="*/ 4948975 w 7768945"/>
              <a:gd name="connsiteY196" fmla="*/ 1374138 h 2819970"/>
              <a:gd name="connsiteX197" fmla="*/ 4949895 w 7768945"/>
              <a:gd name="connsiteY197" fmla="*/ 1337372 h 2819970"/>
              <a:gd name="connsiteX198" fmla="*/ 4952652 w 7768945"/>
              <a:gd name="connsiteY198" fmla="*/ 1301525 h 2819970"/>
              <a:gd name="connsiteX199" fmla="*/ 4956329 w 7768945"/>
              <a:gd name="connsiteY199" fmla="*/ 1265678 h 2819970"/>
              <a:gd name="connsiteX200" fmla="*/ 4960005 w 7768945"/>
              <a:gd name="connsiteY200" fmla="*/ 1230750 h 2819970"/>
              <a:gd name="connsiteX201" fmla="*/ 4964601 w 7768945"/>
              <a:gd name="connsiteY201" fmla="*/ 1195822 h 2819970"/>
              <a:gd name="connsiteX202" fmla="*/ 4971035 w 7768945"/>
              <a:gd name="connsiteY202" fmla="*/ 1159975 h 2819970"/>
              <a:gd name="connsiteX203" fmla="*/ 4977469 w 7768945"/>
              <a:gd name="connsiteY203" fmla="*/ 1125966 h 2819970"/>
              <a:gd name="connsiteX204" fmla="*/ 4983903 w 7768945"/>
              <a:gd name="connsiteY204" fmla="*/ 1091957 h 2819970"/>
              <a:gd name="connsiteX205" fmla="*/ 4993095 w 7768945"/>
              <a:gd name="connsiteY205" fmla="*/ 1057029 h 2819970"/>
              <a:gd name="connsiteX206" fmla="*/ 5002286 w 7768945"/>
              <a:gd name="connsiteY206" fmla="*/ 1023940 h 2819970"/>
              <a:gd name="connsiteX207" fmla="*/ 5011478 w 7768945"/>
              <a:gd name="connsiteY207" fmla="*/ 990850 h 2819970"/>
              <a:gd name="connsiteX208" fmla="*/ 5022508 w 7768945"/>
              <a:gd name="connsiteY208" fmla="*/ 956841 h 2819970"/>
              <a:gd name="connsiteX209" fmla="*/ 5034457 w 7768945"/>
              <a:gd name="connsiteY209" fmla="*/ 924671 h 2819970"/>
              <a:gd name="connsiteX210" fmla="*/ 5046406 w 7768945"/>
              <a:gd name="connsiteY210" fmla="*/ 892500 h 2819970"/>
              <a:gd name="connsiteX211" fmla="*/ 5058355 w 7768945"/>
              <a:gd name="connsiteY211" fmla="*/ 861249 h 2819970"/>
              <a:gd name="connsiteX212" fmla="*/ 5072142 w 7768945"/>
              <a:gd name="connsiteY212" fmla="*/ 829998 h 2819970"/>
              <a:gd name="connsiteX213" fmla="*/ 5086849 w 7768945"/>
              <a:gd name="connsiteY213" fmla="*/ 798747 h 2819970"/>
              <a:gd name="connsiteX214" fmla="*/ 5102474 w 7768945"/>
              <a:gd name="connsiteY214" fmla="*/ 768414 h 2819970"/>
              <a:gd name="connsiteX215" fmla="*/ 5118100 w 7768945"/>
              <a:gd name="connsiteY215" fmla="*/ 738082 h 2819970"/>
              <a:gd name="connsiteX216" fmla="*/ 5135564 w 7768945"/>
              <a:gd name="connsiteY216" fmla="*/ 708669 h 2819970"/>
              <a:gd name="connsiteX217" fmla="*/ 5153028 w 7768945"/>
              <a:gd name="connsiteY217" fmla="*/ 679256 h 2819970"/>
              <a:gd name="connsiteX218" fmla="*/ 5170492 w 7768945"/>
              <a:gd name="connsiteY218" fmla="*/ 649843 h 2819970"/>
              <a:gd name="connsiteX219" fmla="*/ 5188875 w 7768945"/>
              <a:gd name="connsiteY219" fmla="*/ 621349 h 2819970"/>
              <a:gd name="connsiteX220" fmla="*/ 5209096 w 7768945"/>
              <a:gd name="connsiteY220" fmla="*/ 593775 h 2819970"/>
              <a:gd name="connsiteX221" fmla="*/ 5228399 w 7768945"/>
              <a:gd name="connsiteY221" fmla="*/ 566200 h 2819970"/>
              <a:gd name="connsiteX222" fmla="*/ 5248620 w 7768945"/>
              <a:gd name="connsiteY222" fmla="*/ 539545 h 2819970"/>
              <a:gd name="connsiteX223" fmla="*/ 5270680 w 7768945"/>
              <a:gd name="connsiteY223" fmla="*/ 513808 h 2819970"/>
              <a:gd name="connsiteX224" fmla="*/ 5291820 w 7768945"/>
              <a:gd name="connsiteY224" fmla="*/ 487153 h 2819970"/>
              <a:gd name="connsiteX225" fmla="*/ 5314799 w 7768945"/>
              <a:gd name="connsiteY225" fmla="*/ 461416 h 2819970"/>
              <a:gd name="connsiteX226" fmla="*/ 5337778 w 7768945"/>
              <a:gd name="connsiteY226" fmla="*/ 436599 h 2819970"/>
              <a:gd name="connsiteX227" fmla="*/ 5361676 w 7768945"/>
              <a:gd name="connsiteY227" fmla="*/ 412701 h 2819970"/>
              <a:gd name="connsiteX228" fmla="*/ 5386494 w 7768945"/>
              <a:gd name="connsiteY228" fmla="*/ 388803 h 2819970"/>
              <a:gd name="connsiteX229" fmla="*/ 5410392 w 7768945"/>
              <a:gd name="connsiteY229" fmla="*/ 366743 h 2819970"/>
              <a:gd name="connsiteX230" fmla="*/ 5436128 w 7768945"/>
              <a:gd name="connsiteY230" fmla="*/ 343764 h 2819970"/>
              <a:gd name="connsiteX231" fmla="*/ 5461864 w 7768945"/>
              <a:gd name="connsiteY231" fmla="*/ 322624 h 2819970"/>
              <a:gd name="connsiteX232" fmla="*/ 5487601 w 7768945"/>
              <a:gd name="connsiteY232" fmla="*/ 300564 h 2819970"/>
              <a:gd name="connsiteX233" fmla="*/ 5514256 w 7768945"/>
              <a:gd name="connsiteY233" fmla="*/ 280343 h 2819970"/>
              <a:gd name="connsiteX234" fmla="*/ 5541831 w 7768945"/>
              <a:gd name="connsiteY234" fmla="*/ 259202 h 2819970"/>
              <a:gd name="connsiteX235" fmla="*/ 5570325 w 7768945"/>
              <a:gd name="connsiteY235" fmla="*/ 240819 h 2819970"/>
              <a:gd name="connsiteX236" fmla="*/ 5598818 w 7768945"/>
              <a:gd name="connsiteY236" fmla="*/ 222436 h 2819970"/>
              <a:gd name="connsiteX237" fmla="*/ 5627312 w 7768945"/>
              <a:gd name="connsiteY237" fmla="*/ 204053 h 2819970"/>
              <a:gd name="connsiteX238" fmla="*/ 5656725 w 7768945"/>
              <a:gd name="connsiteY238" fmla="*/ 187508 h 2819970"/>
              <a:gd name="connsiteX239" fmla="*/ 5686138 w 7768945"/>
              <a:gd name="connsiteY239" fmla="*/ 170044 h 2819970"/>
              <a:gd name="connsiteX240" fmla="*/ 5716470 w 7768945"/>
              <a:gd name="connsiteY240" fmla="*/ 153499 h 2819970"/>
              <a:gd name="connsiteX241" fmla="*/ 5747722 w 7768945"/>
              <a:gd name="connsiteY241" fmla="*/ 138793 h 2819970"/>
              <a:gd name="connsiteX242" fmla="*/ 5778054 w 7768945"/>
              <a:gd name="connsiteY242" fmla="*/ 124086 h 2819970"/>
              <a:gd name="connsiteX243" fmla="*/ 5809305 w 7768945"/>
              <a:gd name="connsiteY243" fmla="*/ 110299 h 2819970"/>
              <a:gd name="connsiteX244" fmla="*/ 5841476 w 7768945"/>
              <a:gd name="connsiteY244" fmla="*/ 98350 h 2819970"/>
              <a:gd name="connsiteX245" fmla="*/ 5873646 w 7768945"/>
              <a:gd name="connsiteY245" fmla="*/ 85482 h 2819970"/>
              <a:gd name="connsiteX246" fmla="*/ 5906736 w 7768945"/>
              <a:gd name="connsiteY246" fmla="*/ 74452 h 2819970"/>
              <a:gd name="connsiteX247" fmla="*/ 5939825 w 7768945"/>
              <a:gd name="connsiteY247" fmla="*/ 63422 h 2819970"/>
              <a:gd name="connsiteX248" fmla="*/ 5971996 w 7768945"/>
              <a:gd name="connsiteY248" fmla="*/ 54230 h 2819970"/>
              <a:gd name="connsiteX249" fmla="*/ 6006004 w 7768945"/>
              <a:gd name="connsiteY249" fmla="*/ 44120 h 2819970"/>
              <a:gd name="connsiteX250" fmla="*/ 6040013 w 7768945"/>
              <a:gd name="connsiteY250" fmla="*/ 35847 h 2819970"/>
              <a:gd name="connsiteX251" fmla="*/ 6074022 w 7768945"/>
              <a:gd name="connsiteY251" fmla="*/ 28494 h 2819970"/>
              <a:gd name="connsiteX252" fmla="*/ 6108950 w 7768945"/>
              <a:gd name="connsiteY252" fmla="*/ 21141 h 2819970"/>
              <a:gd name="connsiteX253" fmla="*/ 6143878 w 7768945"/>
              <a:gd name="connsiteY253" fmla="*/ 16545 h 2819970"/>
              <a:gd name="connsiteX254" fmla="*/ 6178806 w 7768945"/>
              <a:gd name="connsiteY254" fmla="*/ 11030 h 2819970"/>
              <a:gd name="connsiteX255" fmla="*/ 6213734 w 7768945"/>
              <a:gd name="connsiteY255" fmla="*/ 6434 h 2819970"/>
              <a:gd name="connsiteX256" fmla="*/ 6250500 w 7768945"/>
              <a:gd name="connsiteY256" fmla="*/ 3677 h 2819970"/>
              <a:gd name="connsiteX257" fmla="*/ 6285428 w 7768945"/>
              <a:gd name="connsiteY257" fmla="*/ 1838 h 2819970"/>
              <a:gd name="connsiteX258" fmla="*/ 6322194 w 7768945"/>
              <a:gd name="connsiteY258" fmla="*/ 0 h 2819970"/>
              <a:gd name="connsiteX259" fmla="*/ 6358041 w 7768945"/>
              <a:gd name="connsiteY259" fmla="*/ 0 h 2819970"/>
              <a:gd name="connsiteX260" fmla="*/ 6395726 w 7768945"/>
              <a:gd name="connsiteY260" fmla="*/ 0 h 2819970"/>
              <a:gd name="connsiteX261" fmla="*/ 6431573 w 7768945"/>
              <a:gd name="connsiteY261" fmla="*/ 1838 h 2819970"/>
              <a:gd name="connsiteX262" fmla="*/ 6466501 w 7768945"/>
              <a:gd name="connsiteY262" fmla="*/ 3677 h 2819970"/>
              <a:gd name="connsiteX263" fmla="*/ 6503268 w 7768945"/>
              <a:gd name="connsiteY263" fmla="*/ 6434 h 2819970"/>
              <a:gd name="connsiteX264" fmla="*/ 6538196 w 7768945"/>
              <a:gd name="connsiteY264" fmla="*/ 11030 h 2819970"/>
              <a:gd name="connsiteX265" fmla="*/ 6574042 w 7768945"/>
              <a:gd name="connsiteY265" fmla="*/ 16545 h 2819970"/>
              <a:gd name="connsiteX266" fmla="*/ 6608051 w 7768945"/>
              <a:gd name="connsiteY266" fmla="*/ 21141 h 2819970"/>
              <a:gd name="connsiteX267" fmla="*/ 6642060 w 7768945"/>
              <a:gd name="connsiteY267" fmla="*/ 28494 h 2819970"/>
              <a:gd name="connsiteX268" fmla="*/ 6676988 w 7768945"/>
              <a:gd name="connsiteY268" fmla="*/ 35847 h 2819970"/>
              <a:gd name="connsiteX269" fmla="*/ 6710997 w 7768945"/>
              <a:gd name="connsiteY269" fmla="*/ 44120 h 2819970"/>
              <a:gd name="connsiteX270" fmla="*/ 6744086 w 7768945"/>
              <a:gd name="connsiteY270" fmla="*/ 54230 h 2819970"/>
              <a:gd name="connsiteX271" fmla="*/ 6777176 w 7768945"/>
              <a:gd name="connsiteY271" fmla="*/ 63422 h 2819970"/>
              <a:gd name="connsiteX272" fmla="*/ 6811185 w 7768945"/>
              <a:gd name="connsiteY272" fmla="*/ 74452 h 2819970"/>
              <a:gd name="connsiteX273" fmla="*/ 6843355 w 7768945"/>
              <a:gd name="connsiteY273" fmla="*/ 85482 h 2819970"/>
              <a:gd name="connsiteX274" fmla="*/ 6875526 w 7768945"/>
              <a:gd name="connsiteY274" fmla="*/ 98350 h 2819970"/>
              <a:gd name="connsiteX275" fmla="*/ 6907696 w 7768945"/>
              <a:gd name="connsiteY275" fmla="*/ 110299 h 2819970"/>
              <a:gd name="connsiteX276" fmla="*/ 6938947 w 7768945"/>
              <a:gd name="connsiteY276" fmla="*/ 124086 h 2819970"/>
              <a:gd name="connsiteX277" fmla="*/ 6969280 w 7768945"/>
              <a:gd name="connsiteY277" fmla="*/ 138793 h 2819970"/>
              <a:gd name="connsiteX278" fmla="*/ 7000531 w 7768945"/>
              <a:gd name="connsiteY278" fmla="*/ 153499 h 2819970"/>
              <a:gd name="connsiteX279" fmla="*/ 7029944 w 7768945"/>
              <a:gd name="connsiteY279" fmla="*/ 170044 h 2819970"/>
              <a:gd name="connsiteX280" fmla="*/ 7060276 w 7768945"/>
              <a:gd name="connsiteY280" fmla="*/ 187508 h 2819970"/>
              <a:gd name="connsiteX281" fmla="*/ 7089689 w 7768945"/>
              <a:gd name="connsiteY281" fmla="*/ 204053 h 2819970"/>
              <a:gd name="connsiteX282" fmla="*/ 7118183 w 7768945"/>
              <a:gd name="connsiteY282" fmla="*/ 222436 h 2819970"/>
              <a:gd name="connsiteX283" fmla="*/ 7146676 w 7768945"/>
              <a:gd name="connsiteY283" fmla="*/ 240819 h 2819970"/>
              <a:gd name="connsiteX284" fmla="*/ 7175170 w 7768945"/>
              <a:gd name="connsiteY284" fmla="*/ 259202 h 2819970"/>
              <a:gd name="connsiteX285" fmla="*/ 7201826 w 7768945"/>
              <a:gd name="connsiteY285" fmla="*/ 280343 h 2819970"/>
              <a:gd name="connsiteX286" fmla="*/ 7229400 w 7768945"/>
              <a:gd name="connsiteY286" fmla="*/ 300564 h 2819970"/>
              <a:gd name="connsiteX287" fmla="*/ 7256056 w 7768945"/>
              <a:gd name="connsiteY287" fmla="*/ 322624 h 2819970"/>
              <a:gd name="connsiteX288" fmla="*/ 7280873 w 7768945"/>
              <a:gd name="connsiteY288" fmla="*/ 343764 h 2819970"/>
              <a:gd name="connsiteX289" fmla="*/ 7306610 w 7768945"/>
              <a:gd name="connsiteY289" fmla="*/ 366743 h 2819970"/>
              <a:gd name="connsiteX290" fmla="*/ 7331427 w 7768945"/>
              <a:gd name="connsiteY290" fmla="*/ 388803 h 2819970"/>
              <a:gd name="connsiteX291" fmla="*/ 7355325 w 7768945"/>
              <a:gd name="connsiteY291" fmla="*/ 412701 h 2819970"/>
              <a:gd name="connsiteX292" fmla="*/ 7379223 w 7768945"/>
              <a:gd name="connsiteY292" fmla="*/ 436599 h 2819970"/>
              <a:gd name="connsiteX293" fmla="*/ 7403121 w 7768945"/>
              <a:gd name="connsiteY293" fmla="*/ 461416 h 2819970"/>
              <a:gd name="connsiteX294" fmla="*/ 7425181 w 7768945"/>
              <a:gd name="connsiteY294" fmla="*/ 487153 h 2819970"/>
              <a:gd name="connsiteX295" fmla="*/ 7446321 w 7768945"/>
              <a:gd name="connsiteY295" fmla="*/ 513808 h 2819970"/>
              <a:gd name="connsiteX296" fmla="*/ 7468381 w 7768945"/>
              <a:gd name="connsiteY296" fmla="*/ 539545 h 2819970"/>
              <a:gd name="connsiteX297" fmla="*/ 7488602 w 7768945"/>
              <a:gd name="connsiteY297" fmla="*/ 566200 h 2819970"/>
              <a:gd name="connsiteX298" fmla="*/ 7508824 w 7768945"/>
              <a:gd name="connsiteY298" fmla="*/ 593775 h 2819970"/>
              <a:gd name="connsiteX299" fmla="*/ 7528126 w 7768945"/>
              <a:gd name="connsiteY299" fmla="*/ 621349 h 2819970"/>
              <a:gd name="connsiteX300" fmla="*/ 7546509 w 7768945"/>
              <a:gd name="connsiteY300" fmla="*/ 649843 h 2819970"/>
              <a:gd name="connsiteX301" fmla="*/ 7563973 w 7768945"/>
              <a:gd name="connsiteY301" fmla="*/ 679256 h 2819970"/>
              <a:gd name="connsiteX302" fmla="*/ 7582356 w 7768945"/>
              <a:gd name="connsiteY302" fmla="*/ 708669 h 2819970"/>
              <a:gd name="connsiteX303" fmla="*/ 7598901 w 7768945"/>
              <a:gd name="connsiteY303" fmla="*/ 738082 h 2819970"/>
              <a:gd name="connsiteX304" fmla="*/ 7614527 w 7768945"/>
              <a:gd name="connsiteY304" fmla="*/ 768414 h 2819970"/>
              <a:gd name="connsiteX305" fmla="*/ 7630152 w 7768945"/>
              <a:gd name="connsiteY305" fmla="*/ 798747 h 2819970"/>
              <a:gd name="connsiteX306" fmla="*/ 7643940 w 7768945"/>
              <a:gd name="connsiteY306" fmla="*/ 829998 h 2819970"/>
              <a:gd name="connsiteX307" fmla="*/ 7657727 w 7768945"/>
              <a:gd name="connsiteY307" fmla="*/ 861249 h 2819970"/>
              <a:gd name="connsiteX308" fmla="*/ 7671514 w 7768945"/>
              <a:gd name="connsiteY308" fmla="*/ 892500 h 2819970"/>
              <a:gd name="connsiteX309" fmla="*/ 7682544 w 7768945"/>
              <a:gd name="connsiteY309" fmla="*/ 924671 h 2819970"/>
              <a:gd name="connsiteX310" fmla="*/ 7694494 w 7768945"/>
              <a:gd name="connsiteY310" fmla="*/ 956841 h 2819970"/>
              <a:gd name="connsiteX311" fmla="*/ 7705523 w 7768945"/>
              <a:gd name="connsiteY311" fmla="*/ 990850 h 2819970"/>
              <a:gd name="connsiteX312" fmla="*/ 7715634 w 7768945"/>
              <a:gd name="connsiteY312" fmla="*/ 1023940 h 2819970"/>
              <a:gd name="connsiteX313" fmla="*/ 7723906 w 7768945"/>
              <a:gd name="connsiteY313" fmla="*/ 1057029 h 2819970"/>
              <a:gd name="connsiteX314" fmla="*/ 7733098 w 7768945"/>
              <a:gd name="connsiteY314" fmla="*/ 1091957 h 2819970"/>
              <a:gd name="connsiteX315" fmla="*/ 7739532 w 7768945"/>
              <a:gd name="connsiteY315" fmla="*/ 1125966 h 2819970"/>
              <a:gd name="connsiteX316" fmla="*/ 7746885 w 7768945"/>
              <a:gd name="connsiteY316" fmla="*/ 1159975 h 2819970"/>
              <a:gd name="connsiteX317" fmla="*/ 7752400 w 7768945"/>
              <a:gd name="connsiteY317" fmla="*/ 1195822 h 2819970"/>
              <a:gd name="connsiteX318" fmla="*/ 7756996 w 7768945"/>
              <a:gd name="connsiteY318" fmla="*/ 1230750 h 2819970"/>
              <a:gd name="connsiteX319" fmla="*/ 7761592 w 7768945"/>
              <a:gd name="connsiteY319" fmla="*/ 1265678 h 2819970"/>
              <a:gd name="connsiteX320" fmla="*/ 7764349 w 7768945"/>
              <a:gd name="connsiteY320" fmla="*/ 1301525 h 2819970"/>
              <a:gd name="connsiteX321" fmla="*/ 7767107 w 7768945"/>
              <a:gd name="connsiteY321" fmla="*/ 1337372 h 2819970"/>
              <a:gd name="connsiteX322" fmla="*/ 7768026 w 7768945"/>
              <a:gd name="connsiteY322" fmla="*/ 1374138 h 2819970"/>
              <a:gd name="connsiteX323" fmla="*/ 7768945 w 7768945"/>
              <a:gd name="connsiteY323" fmla="*/ 1409985 h 2819970"/>
              <a:gd name="connsiteX324" fmla="*/ 7422423 w 7768945"/>
              <a:gd name="connsiteY324" fmla="*/ 1409985 h 2819970"/>
              <a:gd name="connsiteX325" fmla="*/ 7422423 w 7768945"/>
              <a:gd name="connsiteY325" fmla="*/ 1382411 h 2819970"/>
              <a:gd name="connsiteX326" fmla="*/ 7421504 w 7768945"/>
              <a:gd name="connsiteY326" fmla="*/ 1354836 h 2819970"/>
              <a:gd name="connsiteX327" fmla="*/ 7419666 w 7768945"/>
              <a:gd name="connsiteY327" fmla="*/ 1327261 h 2819970"/>
              <a:gd name="connsiteX328" fmla="*/ 7415989 w 7768945"/>
              <a:gd name="connsiteY328" fmla="*/ 1301525 h 2819970"/>
              <a:gd name="connsiteX329" fmla="*/ 7413232 w 7768945"/>
              <a:gd name="connsiteY329" fmla="*/ 1274869 h 2819970"/>
              <a:gd name="connsiteX330" fmla="*/ 7410474 w 7768945"/>
              <a:gd name="connsiteY330" fmla="*/ 1248214 h 2819970"/>
              <a:gd name="connsiteX331" fmla="*/ 7405878 w 7768945"/>
              <a:gd name="connsiteY331" fmla="*/ 1221558 h 2819970"/>
              <a:gd name="connsiteX332" fmla="*/ 7400364 w 7768945"/>
              <a:gd name="connsiteY332" fmla="*/ 1195822 h 2819970"/>
              <a:gd name="connsiteX333" fmla="*/ 7394848 w 7768945"/>
              <a:gd name="connsiteY333" fmla="*/ 1170086 h 2819970"/>
              <a:gd name="connsiteX334" fmla="*/ 7389334 w 7768945"/>
              <a:gd name="connsiteY334" fmla="*/ 1144349 h 2819970"/>
              <a:gd name="connsiteX335" fmla="*/ 7381980 w 7768945"/>
              <a:gd name="connsiteY335" fmla="*/ 1118613 h 2819970"/>
              <a:gd name="connsiteX336" fmla="*/ 7374627 w 7768945"/>
              <a:gd name="connsiteY336" fmla="*/ 1093796 h 2819970"/>
              <a:gd name="connsiteX337" fmla="*/ 7366355 w 7768945"/>
              <a:gd name="connsiteY337" fmla="*/ 1068978 h 2819970"/>
              <a:gd name="connsiteX338" fmla="*/ 7357163 w 7768945"/>
              <a:gd name="connsiteY338" fmla="*/ 1044161 h 2819970"/>
              <a:gd name="connsiteX339" fmla="*/ 7348891 w 7768945"/>
              <a:gd name="connsiteY339" fmla="*/ 1020263 h 2819970"/>
              <a:gd name="connsiteX340" fmla="*/ 7338780 w 7768945"/>
              <a:gd name="connsiteY340" fmla="*/ 995446 h 2819970"/>
              <a:gd name="connsiteX341" fmla="*/ 7327750 w 7768945"/>
              <a:gd name="connsiteY341" fmla="*/ 971548 h 2819970"/>
              <a:gd name="connsiteX342" fmla="*/ 7317640 w 7768945"/>
              <a:gd name="connsiteY342" fmla="*/ 948569 h 2819970"/>
              <a:gd name="connsiteX343" fmla="*/ 7305690 w 7768945"/>
              <a:gd name="connsiteY343" fmla="*/ 925590 h 2819970"/>
              <a:gd name="connsiteX344" fmla="*/ 7293742 w 7768945"/>
              <a:gd name="connsiteY344" fmla="*/ 903530 h 2819970"/>
              <a:gd name="connsiteX345" fmla="*/ 7280873 w 7768945"/>
              <a:gd name="connsiteY345" fmla="*/ 880551 h 2819970"/>
              <a:gd name="connsiteX346" fmla="*/ 7268005 w 7768945"/>
              <a:gd name="connsiteY346" fmla="*/ 858492 h 2819970"/>
              <a:gd name="connsiteX347" fmla="*/ 7255137 w 7768945"/>
              <a:gd name="connsiteY347" fmla="*/ 836432 h 2819970"/>
              <a:gd name="connsiteX348" fmla="*/ 7241350 w 7768945"/>
              <a:gd name="connsiteY348" fmla="*/ 815291 h 2819970"/>
              <a:gd name="connsiteX349" fmla="*/ 7226643 w 7768945"/>
              <a:gd name="connsiteY349" fmla="*/ 795070 h 2819970"/>
              <a:gd name="connsiteX350" fmla="*/ 7211018 w 7768945"/>
              <a:gd name="connsiteY350" fmla="*/ 773010 h 2819970"/>
              <a:gd name="connsiteX351" fmla="*/ 7195392 w 7768945"/>
              <a:gd name="connsiteY351" fmla="*/ 753708 h 2819970"/>
              <a:gd name="connsiteX352" fmla="*/ 7178847 w 7768945"/>
              <a:gd name="connsiteY352" fmla="*/ 732567 h 2819970"/>
              <a:gd name="connsiteX353" fmla="*/ 7162302 w 7768945"/>
              <a:gd name="connsiteY353" fmla="*/ 714184 h 2819970"/>
              <a:gd name="connsiteX354" fmla="*/ 7145758 w 7768945"/>
              <a:gd name="connsiteY354" fmla="*/ 694882 h 2819970"/>
              <a:gd name="connsiteX355" fmla="*/ 7128294 w 7768945"/>
              <a:gd name="connsiteY355" fmla="*/ 676499 h 2819970"/>
              <a:gd name="connsiteX356" fmla="*/ 7110830 w 7768945"/>
              <a:gd name="connsiteY356" fmla="*/ 657197 h 2819970"/>
              <a:gd name="connsiteX357" fmla="*/ 7092446 w 7768945"/>
              <a:gd name="connsiteY357" fmla="*/ 639733 h 2819970"/>
              <a:gd name="connsiteX358" fmla="*/ 7073144 w 7768945"/>
              <a:gd name="connsiteY358" fmla="*/ 622269 h 2819970"/>
              <a:gd name="connsiteX359" fmla="*/ 7054761 w 7768945"/>
              <a:gd name="connsiteY359" fmla="*/ 605724 h 2819970"/>
              <a:gd name="connsiteX360" fmla="*/ 7035459 w 7768945"/>
              <a:gd name="connsiteY360" fmla="*/ 589179 h 2819970"/>
              <a:gd name="connsiteX361" fmla="*/ 7015237 w 7768945"/>
              <a:gd name="connsiteY361" fmla="*/ 573553 h 2819970"/>
              <a:gd name="connsiteX362" fmla="*/ 6995016 w 7768945"/>
              <a:gd name="connsiteY362" fmla="*/ 557928 h 2819970"/>
              <a:gd name="connsiteX363" fmla="*/ 6974794 w 7768945"/>
              <a:gd name="connsiteY363" fmla="*/ 543221 h 2819970"/>
              <a:gd name="connsiteX364" fmla="*/ 6952735 w 7768945"/>
              <a:gd name="connsiteY364" fmla="*/ 528515 h 2819970"/>
              <a:gd name="connsiteX365" fmla="*/ 6932513 w 7768945"/>
              <a:gd name="connsiteY365" fmla="*/ 513808 h 2819970"/>
              <a:gd name="connsiteX366" fmla="*/ 6909534 w 7768945"/>
              <a:gd name="connsiteY366" fmla="*/ 500940 h 2819970"/>
              <a:gd name="connsiteX367" fmla="*/ 6888394 w 7768945"/>
              <a:gd name="connsiteY367" fmla="*/ 487153 h 2819970"/>
              <a:gd name="connsiteX368" fmla="*/ 6865415 w 7768945"/>
              <a:gd name="connsiteY368" fmla="*/ 474285 h 2819970"/>
              <a:gd name="connsiteX369" fmla="*/ 6843355 w 7768945"/>
              <a:gd name="connsiteY369" fmla="*/ 462336 h 2819970"/>
              <a:gd name="connsiteX370" fmla="*/ 6819457 w 7768945"/>
              <a:gd name="connsiteY370" fmla="*/ 450386 h 2819970"/>
              <a:gd name="connsiteX371" fmla="*/ 6796478 w 7768945"/>
              <a:gd name="connsiteY371" fmla="*/ 440276 h 2819970"/>
              <a:gd name="connsiteX372" fmla="*/ 6772580 w 7768945"/>
              <a:gd name="connsiteY372" fmla="*/ 430165 h 2819970"/>
              <a:gd name="connsiteX373" fmla="*/ 6747763 w 7768945"/>
              <a:gd name="connsiteY373" fmla="*/ 420054 h 2819970"/>
              <a:gd name="connsiteX374" fmla="*/ 6724784 w 7768945"/>
              <a:gd name="connsiteY374" fmla="*/ 410863 h 2819970"/>
              <a:gd name="connsiteX375" fmla="*/ 6699967 w 7768945"/>
              <a:gd name="connsiteY375" fmla="*/ 401671 h 2819970"/>
              <a:gd name="connsiteX376" fmla="*/ 6674230 w 7768945"/>
              <a:gd name="connsiteY376" fmla="*/ 394318 h 2819970"/>
              <a:gd name="connsiteX377" fmla="*/ 6650332 w 7768945"/>
              <a:gd name="connsiteY377" fmla="*/ 386965 h 2819970"/>
              <a:gd name="connsiteX378" fmla="*/ 6624596 w 7768945"/>
              <a:gd name="connsiteY378" fmla="*/ 380531 h 2819970"/>
              <a:gd name="connsiteX379" fmla="*/ 6598860 w 7768945"/>
              <a:gd name="connsiteY379" fmla="*/ 373177 h 2819970"/>
              <a:gd name="connsiteX380" fmla="*/ 6573123 w 7768945"/>
              <a:gd name="connsiteY380" fmla="*/ 367662 h 2819970"/>
              <a:gd name="connsiteX381" fmla="*/ 6547387 w 7768945"/>
              <a:gd name="connsiteY381" fmla="*/ 362148 h 2819970"/>
              <a:gd name="connsiteX382" fmla="*/ 6520732 w 7768945"/>
              <a:gd name="connsiteY382" fmla="*/ 358471 h 2819970"/>
              <a:gd name="connsiteX383" fmla="*/ 6494076 w 7768945"/>
              <a:gd name="connsiteY383" fmla="*/ 354794 h 2819970"/>
              <a:gd name="connsiteX384" fmla="*/ 6466501 w 7768945"/>
              <a:gd name="connsiteY384" fmla="*/ 352037 h 2819970"/>
              <a:gd name="connsiteX385" fmla="*/ 6440765 w 7768945"/>
              <a:gd name="connsiteY385" fmla="*/ 350199 h 2819970"/>
              <a:gd name="connsiteX386" fmla="*/ 6413190 w 7768945"/>
              <a:gd name="connsiteY386" fmla="*/ 347441 h 2819970"/>
              <a:gd name="connsiteX387" fmla="*/ 6385616 w 7768945"/>
              <a:gd name="connsiteY387" fmla="*/ 346522 h 2819970"/>
              <a:gd name="connsiteX388" fmla="*/ 6358041 w 7768945"/>
              <a:gd name="connsiteY388" fmla="*/ 345603 h 2819970"/>
              <a:gd name="connsiteX389" fmla="*/ 6330466 w 7768945"/>
              <a:gd name="connsiteY389" fmla="*/ 346522 h 2819970"/>
              <a:gd name="connsiteX390" fmla="*/ 6303811 w 7768945"/>
              <a:gd name="connsiteY390" fmla="*/ 347441 h 2819970"/>
              <a:gd name="connsiteX391" fmla="*/ 6277155 w 7768945"/>
              <a:gd name="connsiteY391" fmla="*/ 350199 h 2819970"/>
              <a:gd name="connsiteX392" fmla="*/ 6249580 w 7768945"/>
              <a:gd name="connsiteY392" fmla="*/ 352037 h 2819970"/>
              <a:gd name="connsiteX393" fmla="*/ 6222925 w 7768945"/>
              <a:gd name="connsiteY393" fmla="*/ 354794 h 2819970"/>
              <a:gd name="connsiteX394" fmla="*/ 6196270 w 7768945"/>
              <a:gd name="connsiteY394" fmla="*/ 358471 h 2819970"/>
              <a:gd name="connsiteX395" fmla="*/ 6169614 w 7768945"/>
              <a:gd name="connsiteY395" fmla="*/ 362148 h 2819970"/>
              <a:gd name="connsiteX396" fmla="*/ 6144797 w 7768945"/>
              <a:gd name="connsiteY396" fmla="*/ 367662 h 2819970"/>
              <a:gd name="connsiteX397" fmla="*/ 6118141 w 7768945"/>
              <a:gd name="connsiteY397" fmla="*/ 373177 h 2819970"/>
              <a:gd name="connsiteX398" fmla="*/ 6092405 w 7768945"/>
              <a:gd name="connsiteY398" fmla="*/ 380531 h 2819970"/>
              <a:gd name="connsiteX399" fmla="*/ 6066669 w 7768945"/>
              <a:gd name="connsiteY399" fmla="*/ 386965 h 2819970"/>
              <a:gd name="connsiteX400" fmla="*/ 6042771 w 7768945"/>
              <a:gd name="connsiteY400" fmla="*/ 394318 h 2819970"/>
              <a:gd name="connsiteX401" fmla="*/ 6017034 w 7768945"/>
              <a:gd name="connsiteY401" fmla="*/ 401671 h 2819970"/>
              <a:gd name="connsiteX402" fmla="*/ 5992217 w 7768945"/>
              <a:gd name="connsiteY402" fmla="*/ 410863 h 2819970"/>
              <a:gd name="connsiteX403" fmla="*/ 5968319 w 7768945"/>
              <a:gd name="connsiteY403" fmla="*/ 420054 h 2819970"/>
              <a:gd name="connsiteX404" fmla="*/ 5944421 w 7768945"/>
              <a:gd name="connsiteY404" fmla="*/ 430165 h 2819970"/>
              <a:gd name="connsiteX405" fmla="*/ 5921442 w 7768945"/>
              <a:gd name="connsiteY405" fmla="*/ 440276 h 2819970"/>
              <a:gd name="connsiteX406" fmla="*/ 5897544 w 7768945"/>
              <a:gd name="connsiteY406" fmla="*/ 450386 h 2819970"/>
              <a:gd name="connsiteX407" fmla="*/ 5873646 w 7768945"/>
              <a:gd name="connsiteY407" fmla="*/ 462336 h 2819970"/>
              <a:gd name="connsiteX408" fmla="*/ 5851586 w 7768945"/>
              <a:gd name="connsiteY408" fmla="*/ 474285 h 2819970"/>
              <a:gd name="connsiteX409" fmla="*/ 5828607 w 7768945"/>
              <a:gd name="connsiteY409" fmla="*/ 487153 h 2819970"/>
              <a:gd name="connsiteX410" fmla="*/ 5807467 w 7768945"/>
              <a:gd name="connsiteY410" fmla="*/ 500940 h 2819970"/>
              <a:gd name="connsiteX411" fmla="*/ 5784488 w 7768945"/>
              <a:gd name="connsiteY411" fmla="*/ 513808 h 2819970"/>
              <a:gd name="connsiteX412" fmla="*/ 5763347 w 7768945"/>
              <a:gd name="connsiteY412" fmla="*/ 528515 h 2819970"/>
              <a:gd name="connsiteX413" fmla="*/ 5743126 w 7768945"/>
              <a:gd name="connsiteY413" fmla="*/ 543221 h 2819970"/>
              <a:gd name="connsiteX414" fmla="*/ 5721985 w 7768945"/>
              <a:gd name="connsiteY414" fmla="*/ 557928 h 2819970"/>
              <a:gd name="connsiteX415" fmla="*/ 5701764 w 7768945"/>
              <a:gd name="connsiteY415" fmla="*/ 573553 h 2819970"/>
              <a:gd name="connsiteX416" fmla="*/ 5681543 w 7768945"/>
              <a:gd name="connsiteY416" fmla="*/ 589179 h 2819970"/>
              <a:gd name="connsiteX417" fmla="*/ 5662240 w 7768945"/>
              <a:gd name="connsiteY417" fmla="*/ 605724 h 2819970"/>
              <a:gd name="connsiteX418" fmla="*/ 5643857 w 7768945"/>
              <a:gd name="connsiteY418" fmla="*/ 622269 h 2819970"/>
              <a:gd name="connsiteX419" fmla="*/ 5624555 w 7768945"/>
              <a:gd name="connsiteY419" fmla="*/ 639733 h 2819970"/>
              <a:gd name="connsiteX420" fmla="*/ 5606172 w 7768945"/>
              <a:gd name="connsiteY420" fmla="*/ 657197 h 2819970"/>
              <a:gd name="connsiteX421" fmla="*/ 5588708 w 7768945"/>
              <a:gd name="connsiteY421" fmla="*/ 676499 h 2819970"/>
              <a:gd name="connsiteX422" fmla="*/ 5571244 w 7768945"/>
              <a:gd name="connsiteY422" fmla="*/ 694882 h 2819970"/>
              <a:gd name="connsiteX423" fmla="*/ 5554699 w 7768945"/>
              <a:gd name="connsiteY423" fmla="*/ 714184 h 2819970"/>
              <a:gd name="connsiteX424" fmla="*/ 5538154 w 7768945"/>
              <a:gd name="connsiteY424" fmla="*/ 732567 h 2819970"/>
              <a:gd name="connsiteX425" fmla="*/ 5521609 w 7768945"/>
              <a:gd name="connsiteY425" fmla="*/ 753708 h 2819970"/>
              <a:gd name="connsiteX426" fmla="*/ 5506903 w 7768945"/>
              <a:gd name="connsiteY426" fmla="*/ 773010 h 2819970"/>
              <a:gd name="connsiteX427" fmla="*/ 5491277 w 7768945"/>
              <a:gd name="connsiteY427" fmla="*/ 795070 h 2819970"/>
              <a:gd name="connsiteX428" fmla="*/ 5476571 w 7768945"/>
              <a:gd name="connsiteY428" fmla="*/ 815291 h 2819970"/>
              <a:gd name="connsiteX429" fmla="*/ 5462783 w 7768945"/>
              <a:gd name="connsiteY429" fmla="*/ 836432 h 2819970"/>
              <a:gd name="connsiteX430" fmla="*/ 5448996 w 7768945"/>
              <a:gd name="connsiteY430" fmla="*/ 858492 h 2819970"/>
              <a:gd name="connsiteX431" fmla="*/ 5436128 w 7768945"/>
              <a:gd name="connsiteY431" fmla="*/ 880551 h 2819970"/>
              <a:gd name="connsiteX432" fmla="*/ 5423260 w 7768945"/>
              <a:gd name="connsiteY432" fmla="*/ 903530 h 2819970"/>
              <a:gd name="connsiteX433" fmla="*/ 5411311 w 7768945"/>
              <a:gd name="connsiteY433" fmla="*/ 925590 h 2819970"/>
              <a:gd name="connsiteX434" fmla="*/ 5399362 w 7768945"/>
              <a:gd name="connsiteY434" fmla="*/ 948569 h 2819970"/>
              <a:gd name="connsiteX435" fmla="*/ 5389251 w 7768945"/>
              <a:gd name="connsiteY435" fmla="*/ 971548 h 2819970"/>
              <a:gd name="connsiteX436" fmla="*/ 5378221 w 7768945"/>
              <a:gd name="connsiteY436" fmla="*/ 995446 h 2819970"/>
              <a:gd name="connsiteX437" fmla="*/ 5368110 w 7768945"/>
              <a:gd name="connsiteY437" fmla="*/ 1020263 h 2819970"/>
              <a:gd name="connsiteX438" fmla="*/ 5359838 w 7768945"/>
              <a:gd name="connsiteY438" fmla="*/ 1044161 h 2819970"/>
              <a:gd name="connsiteX439" fmla="*/ 5350646 w 7768945"/>
              <a:gd name="connsiteY439" fmla="*/ 1068978 h 2819970"/>
              <a:gd name="connsiteX440" fmla="*/ 5343293 w 7768945"/>
              <a:gd name="connsiteY440" fmla="*/ 1093796 h 2819970"/>
              <a:gd name="connsiteX441" fmla="*/ 5335021 w 7768945"/>
              <a:gd name="connsiteY441" fmla="*/ 1118613 h 2819970"/>
              <a:gd name="connsiteX442" fmla="*/ 5328587 w 7768945"/>
              <a:gd name="connsiteY442" fmla="*/ 1144349 h 2819970"/>
              <a:gd name="connsiteX443" fmla="*/ 5322153 w 7768945"/>
              <a:gd name="connsiteY443" fmla="*/ 1170086 h 2819970"/>
              <a:gd name="connsiteX444" fmla="*/ 5316638 w 7768945"/>
              <a:gd name="connsiteY444" fmla="*/ 1195822 h 2819970"/>
              <a:gd name="connsiteX445" fmla="*/ 5312042 w 7768945"/>
              <a:gd name="connsiteY445" fmla="*/ 1221558 h 2819970"/>
              <a:gd name="connsiteX446" fmla="*/ 5306527 w 7768945"/>
              <a:gd name="connsiteY446" fmla="*/ 1248214 h 2819970"/>
              <a:gd name="connsiteX447" fmla="*/ 5303770 w 7768945"/>
              <a:gd name="connsiteY447" fmla="*/ 1274869 h 2819970"/>
              <a:gd name="connsiteX448" fmla="*/ 5300093 w 7768945"/>
              <a:gd name="connsiteY448" fmla="*/ 1301525 h 2819970"/>
              <a:gd name="connsiteX449" fmla="*/ 5298255 w 7768945"/>
              <a:gd name="connsiteY449" fmla="*/ 1327261 h 2819970"/>
              <a:gd name="connsiteX450" fmla="*/ 5295497 w 7768945"/>
              <a:gd name="connsiteY450" fmla="*/ 1354836 h 2819970"/>
              <a:gd name="connsiteX451" fmla="*/ 5294578 w 7768945"/>
              <a:gd name="connsiteY451" fmla="*/ 1382411 h 2819970"/>
              <a:gd name="connsiteX452" fmla="*/ 5294578 w 7768945"/>
              <a:gd name="connsiteY452" fmla="*/ 1409985 h 2819970"/>
              <a:gd name="connsiteX453" fmla="*/ 5294338 w 7768945"/>
              <a:gd name="connsiteY453" fmla="*/ 1409985 h 2819970"/>
              <a:gd name="connsiteX454" fmla="*/ 5293419 w 7768945"/>
              <a:gd name="connsiteY454" fmla="*/ 1445832 h 2819970"/>
              <a:gd name="connsiteX455" fmla="*/ 5292500 w 7768945"/>
              <a:gd name="connsiteY455" fmla="*/ 1482598 h 2819970"/>
              <a:gd name="connsiteX456" fmla="*/ 5290662 w 7768945"/>
              <a:gd name="connsiteY456" fmla="*/ 1518446 h 2819970"/>
              <a:gd name="connsiteX457" fmla="*/ 5286066 w 7768945"/>
              <a:gd name="connsiteY457" fmla="*/ 1554293 h 2819970"/>
              <a:gd name="connsiteX458" fmla="*/ 5282389 w 7768945"/>
              <a:gd name="connsiteY458" fmla="*/ 1589221 h 2819970"/>
              <a:gd name="connsiteX459" fmla="*/ 5277793 w 7768945"/>
              <a:gd name="connsiteY459" fmla="*/ 1624148 h 2819970"/>
              <a:gd name="connsiteX460" fmla="*/ 5271359 w 7768945"/>
              <a:gd name="connsiteY460" fmla="*/ 1659996 h 2819970"/>
              <a:gd name="connsiteX461" fmla="*/ 5265844 w 7768945"/>
              <a:gd name="connsiteY461" fmla="*/ 1694004 h 2819970"/>
              <a:gd name="connsiteX462" fmla="*/ 5258491 w 7768945"/>
              <a:gd name="connsiteY462" fmla="*/ 1728013 h 2819970"/>
              <a:gd name="connsiteX463" fmla="*/ 5249300 w 7768945"/>
              <a:gd name="connsiteY463" fmla="*/ 1762941 h 2819970"/>
              <a:gd name="connsiteX464" fmla="*/ 5240108 w 7768945"/>
              <a:gd name="connsiteY464" fmla="*/ 1796031 h 2819970"/>
              <a:gd name="connsiteX465" fmla="*/ 5230916 w 7768945"/>
              <a:gd name="connsiteY465" fmla="*/ 1829120 h 2819970"/>
              <a:gd name="connsiteX466" fmla="*/ 5219887 w 7768945"/>
              <a:gd name="connsiteY466" fmla="*/ 1863129 h 2819970"/>
              <a:gd name="connsiteX467" fmla="*/ 5207938 w 7768945"/>
              <a:gd name="connsiteY467" fmla="*/ 1895299 h 2819970"/>
              <a:gd name="connsiteX468" fmla="*/ 5195988 w 7768945"/>
              <a:gd name="connsiteY468" fmla="*/ 1927470 h 2819970"/>
              <a:gd name="connsiteX469" fmla="*/ 5184039 w 7768945"/>
              <a:gd name="connsiteY469" fmla="*/ 1958721 h 2819970"/>
              <a:gd name="connsiteX470" fmla="*/ 5170252 w 7768945"/>
              <a:gd name="connsiteY470" fmla="*/ 1989972 h 2819970"/>
              <a:gd name="connsiteX471" fmla="*/ 5155546 w 7768945"/>
              <a:gd name="connsiteY471" fmla="*/ 2021224 h 2819970"/>
              <a:gd name="connsiteX472" fmla="*/ 5139920 w 7768945"/>
              <a:gd name="connsiteY472" fmla="*/ 2051556 h 2819970"/>
              <a:gd name="connsiteX473" fmla="*/ 5124294 w 7768945"/>
              <a:gd name="connsiteY473" fmla="*/ 2081888 h 2819970"/>
              <a:gd name="connsiteX474" fmla="*/ 5106830 w 7768945"/>
              <a:gd name="connsiteY474" fmla="*/ 2111301 h 2819970"/>
              <a:gd name="connsiteX475" fmla="*/ 5089366 w 7768945"/>
              <a:gd name="connsiteY475" fmla="*/ 2140714 h 2819970"/>
              <a:gd name="connsiteX476" fmla="*/ 5071902 w 7768945"/>
              <a:gd name="connsiteY476" fmla="*/ 2170127 h 2819970"/>
              <a:gd name="connsiteX477" fmla="*/ 5053519 w 7768945"/>
              <a:gd name="connsiteY477" fmla="*/ 2198621 h 2819970"/>
              <a:gd name="connsiteX478" fmla="*/ 5033298 w 7768945"/>
              <a:gd name="connsiteY478" fmla="*/ 2226196 h 2819970"/>
              <a:gd name="connsiteX479" fmla="*/ 5013996 w 7768945"/>
              <a:gd name="connsiteY479" fmla="*/ 2253770 h 2819970"/>
              <a:gd name="connsiteX480" fmla="*/ 4993774 w 7768945"/>
              <a:gd name="connsiteY480" fmla="*/ 2280426 h 2819970"/>
              <a:gd name="connsiteX481" fmla="*/ 4971715 w 7768945"/>
              <a:gd name="connsiteY481" fmla="*/ 2306162 h 2819970"/>
              <a:gd name="connsiteX482" fmla="*/ 4950574 w 7768945"/>
              <a:gd name="connsiteY482" fmla="*/ 2332818 h 2819970"/>
              <a:gd name="connsiteX483" fmla="*/ 4927595 w 7768945"/>
              <a:gd name="connsiteY483" fmla="*/ 2358554 h 2819970"/>
              <a:gd name="connsiteX484" fmla="*/ 4904616 w 7768945"/>
              <a:gd name="connsiteY484" fmla="*/ 2383371 h 2819970"/>
              <a:gd name="connsiteX485" fmla="*/ 4880718 w 7768945"/>
              <a:gd name="connsiteY485" fmla="*/ 2407269 h 2819970"/>
              <a:gd name="connsiteX486" fmla="*/ 4857739 w 7768945"/>
              <a:gd name="connsiteY486" fmla="*/ 2431167 h 2819970"/>
              <a:gd name="connsiteX487" fmla="*/ 4832003 w 7768945"/>
              <a:gd name="connsiteY487" fmla="*/ 2453227 h 2819970"/>
              <a:gd name="connsiteX488" fmla="*/ 4806266 w 7768945"/>
              <a:gd name="connsiteY488" fmla="*/ 2476206 h 2819970"/>
              <a:gd name="connsiteX489" fmla="*/ 4780530 w 7768945"/>
              <a:gd name="connsiteY489" fmla="*/ 2497347 h 2819970"/>
              <a:gd name="connsiteX490" fmla="*/ 4754794 w 7768945"/>
              <a:gd name="connsiteY490" fmla="*/ 2519406 h 2819970"/>
              <a:gd name="connsiteX491" fmla="*/ 4728138 w 7768945"/>
              <a:gd name="connsiteY491" fmla="*/ 2539628 h 2819970"/>
              <a:gd name="connsiteX492" fmla="*/ 4700563 w 7768945"/>
              <a:gd name="connsiteY492" fmla="*/ 2560768 h 2819970"/>
              <a:gd name="connsiteX493" fmla="*/ 4672070 w 7768945"/>
              <a:gd name="connsiteY493" fmla="*/ 2579151 h 2819970"/>
              <a:gd name="connsiteX494" fmla="*/ 4643576 w 7768945"/>
              <a:gd name="connsiteY494" fmla="*/ 2597534 h 2819970"/>
              <a:gd name="connsiteX495" fmla="*/ 4615082 w 7768945"/>
              <a:gd name="connsiteY495" fmla="*/ 2615918 h 2819970"/>
              <a:gd name="connsiteX496" fmla="*/ 4585669 w 7768945"/>
              <a:gd name="connsiteY496" fmla="*/ 2632462 h 2819970"/>
              <a:gd name="connsiteX497" fmla="*/ 4556256 w 7768945"/>
              <a:gd name="connsiteY497" fmla="*/ 2649926 h 2819970"/>
              <a:gd name="connsiteX498" fmla="*/ 4525924 w 7768945"/>
              <a:gd name="connsiteY498" fmla="*/ 2666471 h 2819970"/>
              <a:gd name="connsiteX499" fmla="*/ 4495592 w 7768945"/>
              <a:gd name="connsiteY499" fmla="*/ 2681178 h 2819970"/>
              <a:gd name="connsiteX500" fmla="*/ 4464340 w 7768945"/>
              <a:gd name="connsiteY500" fmla="*/ 2695884 h 2819970"/>
              <a:gd name="connsiteX501" fmla="*/ 4433089 w 7768945"/>
              <a:gd name="connsiteY501" fmla="*/ 2709671 h 2819970"/>
              <a:gd name="connsiteX502" fmla="*/ 4400919 w 7768945"/>
              <a:gd name="connsiteY502" fmla="*/ 2721621 h 2819970"/>
              <a:gd name="connsiteX503" fmla="*/ 4369667 w 7768945"/>
              <a:gd name="connsiteY503" fmla="*/ 2734489 h 2819970"/>
              <a:gd name="connsiteX504" fmla="*/ 4335659 w 7768945"/>
              <a:gd name="connsiteY504" fmla="*/ 2745519 h 2819970"/>
              <a:gd name="connsiteX505" fmla="*/ 4303488 w 7768945"/>
              <a:gd name="connsiteY505" fmla="*/ 2756548 h 2819970"/>
              <a:gd name="connsiteX506" fmla="*/ 4270399 w 7768945"/>
              <a:gd name="connsiteY506" fmla="*/ 2765740 h 2819970"/>
              <a:gd name="connsiteX507" fmla="*/ 4236390 w 7768945"/>
              <a:gd name="connsiteY507" fmla="*/ 2775851 h 2819970"/>
              <a:gd name="connsiteX508" fmla="*/ 4202381 w 7768945"/>
              <a:gd name="connsiteY508" fmla="*/ 2784123 h 2819970"/>
              <a:gd name="connsiteX509" fmla="*/ 4168372 w 7768945"/>
              <a:gd name="connsiteY509" fmla="*/ 2791476 h 2819970"/>
              <a:gd name="connsiteX510" fmla="*/ 4133444 w 7768945"/>
              <a:gd name="connsiteY510" fmla="*/ 2798830 h 2819970"/>
              <a:gd name="connsiteX511" fmla="*/ 4098517 w 7768945"/>
              <a:gd name="connsiteY511" fmla="*/ 2803425 h 2819970"/>
              <a:gd name="connsiteX512" fmla="*/ 4063589 w 7768945"/>
              <a:gd name="connsiteY512" fmla="*/ 2808940 h 2819970"/>
              <a:gd name="connsiteX513" fmla="*/ 4028661 w 7768945"/>
              <a:gd name="connsiteY513" fmla="*/ 2813536 h 2819970"/>
              <a:gd name="connsiteX514" fmla="*/ 3991895 w 7768945"/>
              <a:gd name="connsiteY514" fmla="*/ 2816294 h 2819970"/>
              <a:gd name="connsiteX515" fmla="*/ 3956967 w 7768945"/>
              <a:gd name="connsiteY515" fmla="*/ 2818132 h 2819970"/>
              <a:gd name="connsiteX516" fmla="*/ 3920200 w 7768945"/>
              <a:gd name="connsiteY516" fmla="*/ 2819970 h 2819970"/>
              <a:gd name="connsiteX517" fmla="*/ 3884353 w 7768945"/>
              <a:gd name="connsiteY517" fmla="*/ 2819970 h 2819970"/>
              <a:gd name="connsiteX518" fmla="*/ 3847587 w 7768945"/>
              <a:gd name="connsiteY518" fmla="*/ 2819970 h 2819970"/>
              <a:gd name="connsiteX519" fmla="*/ 3811740 w 7768945"/>
              <a:gd name="connsiteY519" fmla="*/ 2818132 h 2819970"/>
              <a:gd name="connsiteX520" fmla="*/ 3775893 w 7768945"/>
              <a:gd name="connsiteY520" fmla="*/ 2816294 h 2819970"/>
              <a:gd name="connsiteX521" fmla="*/ 3740046 w 7768945"/>
              <a:gd name="connsiteY521" fmla="*/ 2813536 h 2819970"/>
              <a:gd name="connsiteX522" fmla="*/ 3704199 w 7768945"/>
              <a:gd name="connsiteY522" fmla="*/ 2808940 h 2819970"/>
              <a:gd name="connsiteX523" fmla="*/ 3669271 w 7768945"/>
              <a:gd name="connsiteY523" fmla="*/ 2803425 h 2819970"/>
              <a:gd name="connsiteX524" fmla="*/ 3634343 w 7768945"/>
              <a:gd name="connsiteY524" fmla="*/ 2798830 h 2819970"/>
              <a:gd name="connsiteX525" fmla="*/ 3600334 w 7768945"/>
              <a:gd name="connsiteY525" fmla="*/ 2791476 h 2819970"/>
              <a:gd name="connsiteX526" fmla="*/ 3565406 w 7768945"/>
              <a:gd name="connsiteY526" fmla="*/ 2784123 h 2819970"/>
              <a:gd name="connsiteX527" fmla="*/ 3531398 w 7768945"/>
              <a:gd name="connsiteY527" fmla="*/ 2775851 h 2819970"/>
              <a:gd name="connsiteX528" fmla="*/ 3498308 w 7768945"/>
              <a:gd name="connsiteY528" fmla="*/ 2765740 h 2819970"/>
              <a:gd name="connsiteX529" fmla="*/ 3465218 w 7768945"/>
              <a:gd name="connsiteY529" fmla="*/ 2756548 h 2819970"/>
              <a:gd name="connsiteX530" fmla="*/ 3431210 w 7768945"/>
              <a:gd name="connsiteY530" fmla="*/ 2745519 h 2819970"/>
              <a:gd name="connsiteX531" fmla="*/ 3399039 w 7768945"/>
              <a:gd name="connsiteY531" fmla="*/ 2734489 h 2819970"/>
              <a:gd name="connsiteX532" fmla="*/ 3366869 w 7768945"/>
              <a:gd name="connsiteY532" fmla="*/ 2721621 h 2819970"/>
              <a:gd name="connsiteX533" fmla="*/ 3335617 w 7768945"/>
              <a:gd name="connsiteY533" fmla="*/ 2709671 h 2819970"/>
              <a:gd name="connsiteX534" fmla="*/ 3303447 w 7768945"/>
              <a:gd name="connsiteY534" fmla="*/ 2695884 h 2819970"/>
              <a:gd name="connsiteX535" fmla="*/ 3273115 w 7768945"/>
              <a:gd name="connsiteY535" fmla="*/ 2681178 h 2819970"/>
              <a:gd name="connsiteX536" fmla="*/ 3242783 w 7768945"/>
              <a:gd name="connsiteY536" fmla="*/ 2666471 h 2819970"/>
              <a:gd name="connsiteX537" fmla="*/ 3212451 w 7768945"/>
              <a:gd name="connsiteY537" fmla="*/ 2649926 h 2819970"/>
              <a:gd name="connsiteX538" fmla="*/ 3182118 w 7768945"/>
              <a:gd name="connsiteY538" fmla="*/ 2632462 h 2819970"/>
              <a:gd name="connsiteX539" fmla="*/ 3152706 w 7768945"/>
              <a:gd name="connsiteY539" fmla="*/ 2615918 h 2819970"/>
              <a:gd name="connsiteX540" fmla="*/ 3124212 w 7768945"/>
              <a:gd name="connsiteY540" fmla="*/ 2597534 h 2819970"/>
              <a:gd name="connsiteX541" fmla="*/ 3095718 w 7768945"/>
              <a:gd name="connsiteY541" fmla="*/ 2579151 h 2819970"/>
              <a:gd name="connsiteX542" fmla="*/ 3068143 w 7768945"/>
              <a:gd name="connsiteY542" fmla="*/ 2560768 h 2819970"/>
              <a:gd name="connsiteX543" fmla="*/ 3040569 w 7768945"/>
              <a:gd name="connsiteY543" fmla="*/ 2539628 h 2819970"/>
              <a:gd name="connsiteX544" fmla="*/ 3012994 w 7768945"/>
              <a:gd name="connsiteY544" fmla="*/ 2519406 h 2819970"/>
              <a:gd name="connsiteX545" fmla="*/ 2986338 w 7768945"/>
              <a:gd name="connsiteY545" fmla="*/ 2497347 h 2819970"/>
              <a:gd name="connsiteX546" fmla="*/ 2961521 w 7768945"/>
              <a:gd name="connsiteY546" fmla="*/ 2476206 h 2819970"/>
              <a:gd name="connsiteX547" fmla="*/ 2935785 w 7768945"/>
              <a:gd name="connsiteY547" fmla="*/ 2453227 h 2819970"/>
              <a:gd name="connsiteX548" fmla="*/ 2910968 w 7768945"/>
              <a:gd name="connsiteY548" fmla="*/ 2431167 h 2819970"/>
              <a:gd name="connsiteX549" fmla="*/ 2887070 w 7768945"/>
              <a:gd name="connsiteY549" fmla="*/ 2407269 h 2819970"/>
              <a:gd name="connsiteX550" fmla="*/ 2863172 w 7768945"/>
              <a:gd name="connsiteY550" fmla="*/ 2383371 h 2819970"/>
              <a:gd name="connsiteX551" fmla="*/ 2839273 w 7768945"/>
              <a:gd name="connsiteY551" fmla="*/ 2358554 h 2819970"/>
              <a:gd name="connsiteX552" fmla="*/ 2818133 w 7768945"/>
              <a:gd name="connsiteY552" fmla="*/ 2332818 h 2819970"/>
              <a:gd name="connsiteX553" fmla="*/ 2796073 w 7768945"/>
              <a:gd name="connsiteY553" fmla="*/ 2306162 h 2819970"/>
              <a:gd name="connsiteX554" fmla="*/ 2774933 w 7768945"/>
              <a:gd name="connsiteY554" fmla="*/ 2280426 h 2819970"/>
              <a:gd name="connsiteX555" fmla="*/ 2754711 w 7768945"/>
              <a:gd name="connsiteY555" fmla="*/ 2253770 h 2819970"/>
              <a:gd name="connsiteX556" fmla="*/ 2733571 w 7768945"/>
              <a:gd name="connsiteY556" fmla="*/ 2226196 h 2819970"/>
              <a:gd name="connsiteX557" fmla="*/ 2714268 w 7768945"/>
              <a:gd name="connsiteY557" fmla="*/ 2198621 h 2819970"/>
              <a:gd name="connsiteX558" fmla="*/ 2695885 w 7768945"/>
              <a:gd name="connsiteY558" fmla="*/ 2170127 h 2819970"/>
              <a:gd name="connsiteX559" fmla="*/ 2678421 w 7768945"/>
              <a:gd name="connsiteY559" fmla="*/ 2140714 h 2819970"/>
              <a:gd name="connsiteX560" fmla="*/ 2660038 w 7768945"/>
              <a:gd name="connsiteY560" fmla="*/ 2111301 h 2819970"/>
              <a:gd name="connsiteX561" fmla="*/ 2643493 w 7768945"/>
              <a:gd name="connsiteY561" fmla="*/ 2081888 h 2819970"/>
              <a:gd name="connsiteX562" fmla="*/ 2627868 w 7768945"/>
              <a:gd name="connsiteY562" fmla="*/ 2051556 h 2819970"/>
              <a:gd name="connsiteX563" fmla="*/ 2613161 w 7768945"/>
              <a:gd name="connsiteY563" fmla="*/ 2021224 h 2819970"/>
              <a:gd name="connsiteX564" fmla="*/ 2598455 w 7768945"/>
              <a:gd name="connsiteY564" fmla="*/ 1989972 h 2819970"/>
              <a:gd name="connsiteX565" fmla="*/ 2584667 w 7768945"/>
              <a:gd name="connsiteY565" fmla="*/ 1958721 h 2819970"/>
              <a:gd name="connsiteX566" fmla="*/ 2570880 w 7768945"/>
              <a:gd name="connsiteY566" fmla="*/ 1927470 h 2819970"/>
              <a:gd name="connsiteX567" fmla="*/ 2559850 w 7768945"/>
              <a:gd name="connsiteY567" fmla="*/ 1895299 h 2819970"/>
              <a:gd name="connsiteX568" fmla="*/ 2547901 w 7768945"/>
              <a:gd name="connsiteY568" fmla="*/ 1863129 h 2819970"/>
              <a:gd name="connsiteX569" fmla="*/ 2536871 w 7768945"/>
              <a:gd name="connsiteY569" fmla="*/ 1829120 h 2819970"/>
              <a:gd name="connsiteX570" fmla="*/ 2526761 w 7768945"/>
              <a:gd name="connsiteY570" fmla="*/ 1796031 h 2819970"/>
              <a:gd name="connsiteX571" fmla="*/ 2518488 w 7768945"/>
              <a:gd name="connsiteY571" fmla="*/ 1762941 h 2819970"/>
              <a:gd name="connsiteX572" fmla="*/ 2509297 w 7768945"/>
              <a:gd name="connsiteY572" fmla="*/ 1728013 h 2819970"/>
              <a:gd name="connsiteX573" fmla="*/ 2502863 w 7768945"/>
              <a:gd name="connsiteY573" fmla="*/ 1694004 h 2819970"/>
              <a:gd name="connsiteX574" fmla="*/ 2495509 w 7768945"/>
              <a:gd name="connsiteY574" fmla="*/ 1659996 h 2819970"/>
              <a:gd name="connsiteX575" fmla="*/ 2489994 w 7768945"/>
              <a:gd name="connsiteY575" fmla="*/ 1624148 h 2819970"/>
              <a:gd name="connsiteX576" fmla="*/ 2485399 w 7768945"/>
              <a:gd name="connsiteY576" fmla="*/ 1589221 h 2819970"/>
              <a:gd name="connsiteX577" fmla="*/ 2480803 w 7768945"/>
              <a:gd name="connsiteY577" fmla="*/ 1554293 h 2819970"/>
              <a:gd name="connsiteX578" fmla="*/ 2478045 w 7768945"/>
              <a:gd name="connsiteY578" fmla="*/ 1518446 h 2819970"/>
              <a:gd name="connsiteX579" fmla="*/ 2475288 w 7768945"/>
              <a:gd name="connsiteY579" fmla="*/ 1482598 h 2819970"/>
              <a:gd name="connsiteX580" fmla="*/ 2474369 w 7768945"/>
              <a:gd name="connsiteY580" fmla="*/ 1445832 h 2819970"/>
              <a:gd name="connsiteX581" fmla="*/ 2474369 w 7768945"/>
              <a:gd name="connsiteY581" fmla="*/ 1409985 h 2819970"/>
              <a:gd name="connsiteX582" fmla="*/ 2474369 w 7768945"/>
              <a:gd name="connsiteY582" fmla="*/ 1382411 h 2819970"/>
              <a:gd name="connsiteX583" fmla="*/ 2473450 w 7768945"/>
              <a:gd name="connsiteY583" fmla="*/ 1354836 h 2819970"/>
              <a:gd name="connsiteX584" fmla="*/ 2471611 w 7768945"/>
              <a:gd name="connsiteY584" fmla="*/ 1327261 h 2819970"/>
              <a:gd name="connsiteX585" fmla="*/ 2467935 w 7768945"/>
              <a:gd name="connsiteY585" fmla="*/ 1301525 h 2819970"/>
              <a:gd name="connsiteX586" fmla="*/ 2465177 w 7768945"/>
              <a:gd name="connsiteY586" fmla="*/ 1274869 h 2819970"/>
              <a:gd name="connsiteX587" fmla="*/ 2462420 w 7768945"/>
              <a:gd name="connsiteY587" fmla="*/ 1248214 h 2819970"/>
              <a:gd name="connsiteX588" fmla="*/ 2457824 w 7768945"/>
              <a:gd name="connsiteY588" fmla="*/ 1221558 h 2819970"/>
              <a:gd name="connsiteX589" fmla="*/ 2452309 w 7768945"/>
              <a:gd name="connsiteY589" fmla="*/ 1195822 h 2819970"/>
              <a:gd name="connsiteX590" fmla="*/ 2446794 w 7768945"/>
              <a:gd name="connsiteY590" fmla="*/ 1170086 h 2819970"/>
              <a:gd name="connsiteX591" fmla="*/ 2441279 w 7768945"/>
              <a:gd name="connsiteY591" fmla="*/ 1144349 h 2819970"/>
              <a:gd name="connsiteX592" fmla="*/ 2433926 w 7768945"/>
              <a:gd name="connsiteY592" fmla="*/ 1118613 h 2819970"/>
              <a:gd name="connsiteX593" fmla="*/ 2426573 w 7768945"/>
              <a:gd name="connsiteY593" fmla="*/ 1093796 h 2819970"/>
              <a:gd name="connsiteX594" fmla="*/ 2418300 w 7768945"/>
              <a:gd name="connsiteY594" fmla="*/ 1068978 h 2819970"/>
              <a:gd name="connsiteX595" fmla="*/ 2409109 w 7768945"/>
              <a:gd name="connsiteY595" fmla="*/ 1044161 h 2819970"/>
              <a:gd name="connsiteX596" fmla="*/ 2400836 w 7768945"/>
              <a:gd name="connsiteY596" fmla="*/ 1020263 h 2819970"/>
              <a:gd name="connsiteX597" fmla="*/ 2390726 w 7768945"/>
              <a:gd name="connsiteY597" fmla="*/ 995446 h 2819970"/>
              <a:gd name="connsiteX598" fmla="*/ 2379696 w 7768945"/>
              <a:gd name="connsiteY598" fmla="*/ 971548 h 2819970"/>
              <a:gd name="connsiteX599" fmla="*/ 2369585 w 7768945"/>
              <a:gd name="connsiteY599" fmla="*/ 948569 h 2819970"/>
              <a:gd name="connsiteX600" fmla="*/ 2357636 w 7768945"/>
              <a:gd name="connsiteY600" fmla="*/ 925590 h 2819970"/>
              <a:gd name="connsiteX601" fmla="*/ 2345687 w 7768945"/>
              <a:gd name="connsiteY601" fmla="*/ 903530 h 2819970"/>
              <a:gd name="connsiteX602" fmla="*/ 2332819 w 7768945"/>
              <a:gd name="connsiteY602" fmla="*/ 880551 h 2819970"/>
              <a:gd name="connsiteX603" fmla="*/ 2319951 w 7768945"/>
              <a:gd name="connsiteY603" fmla="*/ 858492 h 2819970"/>
              <a:gd name="connsiteX604" fmla="*/ 2307082 w 7768945"/>
              <a:gd name="connsiteY604" fmla="*/ 836432 h 2819970"/>
              <a:gd name="connsiteX605" fmla="*/ 2293295 w 7768945"/>
              <a:gd name="connsiteY605" fmla="*/ 815291 h 2819970"/>
              <a:gd name="connsiteX606" fmla="*/ 2278589 w 7768945"/>
              <a:gd name="connsiteY606" fmla="*/ 795070 h 2819970"/>
              <a:gd name="connsiteX607" fmla="*/ 2262963 w 7768945"/>
              <a:gd name="connsiteY607" fmla="*/ 773010 h 2819970"/>
              <a:gd name="connsiteX608" fmla="*/ 2247337 w 7768945"/>
              <a:gd name="connsiteY608" fmla="*/ 753708 h 2819970"/>
              <a:gd name="connsiteX609" fmla="*/ 2230792 w 7768945"/>
              <a:gd name="connsiteY609" fmla="*/ 732567 h 2819970"/>
              <a:gd name="connsiteX610" fmla="*/ 2214248 w 7768945"/>
              <a:gd name="connsiteY610" fmla="*/ 714184 h 2819970"/>
              <a:gd name="connsiteX611" fmla="*/ 2197703 w 7768945"/>
              <a:gd name="connsiteY611" fmla="*/ 694882 h 2819970"/>
              <a:gd name="connsiteX612" fmla="*/ 2180239 w 7768945"/>
              <a:gd name="connsiteY612" fmla="*/ 676499 h 2819970"/>
              <a:gd name="connsiteX613" fmla="*/ 2162775 w 7768945"/>
              <a:gd name="connsiteY613" fmla="*/ 657197 h 2819970"/>
              <a:gd name="connsiteX614" fmla="*/ 2144392 w 7768945"/>
              <a:gd name="connsiteY614" fmla="*/ 639733 h 2819970"/>
              <a:gd name="connsiteX615" fmla="*/ 2125089 w 7768945"/>
              <a:gd name="connsiteY615" fmla="*/ 622269 h 2819970"/>
              <a:gd name="connsiteX616" fmla="*/ 2106706 w 7768945"/>
              <a:gd name="connsiteY616" fmla="*/ 605724 h 2819970"/>
              <a:gd name="connsiteX617" fmla="*/ 2087404 w 7768945"/>
              <a:gd name="connsiteY617" fmla="*/ 589179 h 2819970"/>
              <a:gd name="connsiteX618" fmla="*/ 2067183 w 7768945"/>
              <a:gd name="connsiteY618" fmla="*/ 573553 h 2819970"/>
              <a:gd name="connsiteX619" fmla="*/ 2046961 w 7768945"/>
              <a:gd name="connsiteY619" fmla="*/ 557928 h 2819970"/>
              <a:gd name="connsiteX620" fmla="*/ 2026740 w 7768945"/>
              <a:gd name="connsiteY620" fmla="*/ 543221 h 2819970"/>
              <a:gd name="connsiteX621" fmla="*/ 2004680 w 7768945"/>
              <a:gd name="connsiteY621" fmla="*/ 528515 h 2819970"/>
              <a:gd name="connsiteX622" fmla="*/ 1984458 w 7768945"/>
              <a:gd name="connsiteY622" fmla="*/ 513808 h 2819970"/>
              <a:gd name="connsiteX623" fmla="*/ 1961480 w 7768945"/>
              <a:gd name="connsiteY623" fmla="*/ 500940 h 2819970"/>
              <a:gd name="connsiteX624" fmla="*/ 1940339 w 7768945"/>
              <a:gd name="connsiteY624" fmla="*/ 487153 h 2819970"/>
              <a:gd name="connsiteX625" fmla="*/ 1917360 w 7768945"/>
              <a:gd name="connsiteY625" fmla="*/ 474285 h 2819970"/>
              <a:gd name="connsiteX626" fmla="*/ 1895301 w 7768945"/>
              <a:gd name="connsiteY626" fmla="*/ 462336 h 2819970"/>
              <a:gd name="connsiteX627" fmla="*/ 1871403 w 7768945"/>
              <a:gd name="connsiteY627" fmla="*/ 450386 h 2819970"/>
              <a:gd name="connsiteX628" fmla="*/ 1848424 w 7768945"/>
              <a:gd name="connsiteY628" fmla="*/ 440276 h 2819970"/>
              <a:gd name="connsiteX629" fmla="*/ 1824526 w 7768945"/>
              <a:gd name="connsiteY629" fmla="*/ 430165 h 2819970"/>
              <a:gd name="connsiteX630" fmla="*/ 1799708 w 7768945"/>
              <a:gd name="connsiteY630" fmla="*/ 420054 h 2819970"/>
              <a:gd name="connsiteX631" fmla="*/ 1776729 w 7768945"/>
              <a:gd name="connsiteY631" fmla="*/ 410863 h 2819970"/>
              <a:gd name="connsiteX632" fmla="*/ 1751912 w 7768945"/>
              <a:gd name="connsiteY632" fmla="*/ 401671 h 2819970"/>
              <a:gd name="connsiteX633" fmla="*/ 1726176 w 7768945"/>
              <a:gd name="connsiteY633" fmla="*/ 394318 h 2819970"/>
              <a:gd name="connsiteX634" fmla="*/ 1702277 w 7768945"/>
              <a:gd name="connsiteY634" fmla="*/ 386965 h 2819970"/>
              <a:gd name="connsiteX635" fmla="*/ 1676541 w 7768945"/>
              <a:gd name="connsiteY635" fmla="*/ 380531 h 2819970"/>
              <a:gd name="connsiteX636" fmla="*/ 1650805 w 7768945"/>
              <a:gd name="connsiteY636" fmla="*/ 373177 h 2819970"/>
              <a:gd name="connsiteX637" fmla="*/ 1625069 w 7768945"/>
              <a:gd name="connsiteY637" fmla="*/ 367662 h 2819970"/>
              <a:gd name="connsiteX638" fmla="*/ 1599332 w 7768945"/>
              <a:gd name="connsiteY638" fmla="*/ 362148 h 2819970"/>
              <a:gd name="connsiteX639" fmla="*/ 1572677 w 7768945"/>
              <a:gd name="connsiteY639" fmla="*/ 358471 h 2819970"/>
              <a:gd name="connsiteX640" fmla="*/ 1546021 w 7768945"/>
              <a:gd name="connsiteY640" fmla="*/ 354794 h 2819970"/>
              <a:gd name="connsiteX641" fmla="*/ 1518446 w 7768945"/>
              <a:gd name="connsiteY641" fmla="*/ 352037 h 2819970"/>
              <a:gd name="connsiteX642" fmla="*/ 1492710 w 7768945"/>
              <a:gd name="connsiteY642" fmla="*/ 350199 h 2819970"/>
              <a:gd name="connsiteX643" fmla="*/ 1465135 w 7768945"/>
              <a:gd name="connsiteY643" fmla="*/ 347441 h 2819970"/>
              <a:gd name="connsiteX644" fmla="*/ 1437560 w 7768945"/>
              <a:gd name="connsiteY644" fmla="*/ 346522 h 2819970"/>
              <a:gd name="connsiteX645" fmla="*/ 1409986 w 7768945"/>
              <a:gd name="connsiteY645" fmla="*/ 345603 h 2819970"/>
              <a:gd name="connsiteX646" fmla="*/ 1382411 w 7768945"/>
              <a:gd name="connsiteY646" fmla="*/ 346522 h 2819970"/>
              <a:gd name="connsiteX647" fmla="*/ 1355756 w 7768945"/>
              <a:gd name="connsiteY647" fmla="*/ 347441 h 2819970"/>
              <a:gd name="connsiteX648" fmla="*/ 1329100 w 7768945"/>
              <a:gd name="connsiteY648" fmla="*/ 350199 h 2819970"/>
              <a:gd name="connsiteX649" fmla="*/ 1301525 w 7768945"/>
              <a:gd name="connsiteY649" fmla="*/ 352037 h 2819970"/>
              <a:gd name="connsiteX650" fmla="*/ 1274870 w 7768945"/>
              <a:gd name="connsiteY650" fmla="*/ 354794 h 2819970"/>
              <a:gd name="connsiteX651" fmla="*/ 1248214 w 7768945"/>
              <a:gd name="connsiteY651" fmla="*/ 358471 h 2819970"/>
              <a:gd name="connsiteX652" fmla="*/ 1221559 w 7768945"/>
              <a:gd name="connsiteY652" fmla="*/ 362148 h 2819970"/>
              <a:gd name="connsiteX653" fmla="*/ 1196742 w 7768945"/>
              <a:gd name="connsiteY653" fmla="*/ 367662 h 2819970"/>
              <a:gd name="connsiteX654" fmla="*/ 1170086 w 7768945"/>
              <a:gd name="connsiteY654" fmla="*/ 373177 h 2819970"/>
              <a:gd name="connsiteX655" fmla="*/ 1144350 w 7768945"/>
              <a:gd name="connsiteY655" fmla="*/ 380531 h 2819970"/>
              <a:gd name="connsiteX656" fmla="*/ 1118614 w 7768945"/>
              <a:gd name="connsiteY656" fmla="*/ 386965 h 2819970"/>
              <a:gd name="connsiteX657" fmla="*/ 1094715 w 7768945"/>
              <a:gd name="connsiteY657" fmla="*/ 394318 h 2819970"/>
              <a:gd name="connsiteX658" fmla="*/ 1068979 w 7768945"/>
              <a:gd name="connsiteY658" fmla="*/ 401671 h 2819970"/>
              <a:gd name="connsiteX659" fmla="*/ 1044162 w 7768945"/>
              <a:gd name="connsiteY659" fmla="*/ 410863 h 2819970"/>
              <a:gd name="connsiteX660" fmla="*/ 1020263 w 7768945"/>
              <a:gd name="connsiteY660" fmla="*/ 420054 h 2819970"/>
              <a:gd name="connsiteX661" fmla="*/ 996365 w 7768945"/>
              <a:gd name="connsiteY661" fmla="*/ 430165 h 2819970"/>
              <a:gd name="connsiteX662" fmla="*/ 973386 w 7768945"/>
              <a:gd name="connsiteY662" fmla="*/ 440276 h 2819970"/>
              <a:gd name="connsiteX663" fmla="*/ 949488 w 7768945"/>
              <a:gd name="connsiteY663" fmla="*/ 450386 h 2819970"/>
              <a:gd name="connsiteX664" fmla="*/ 925590 w 7768945"/>
              <a:gd name="connsiteY664" fmla="*/ 462336 h 2819970"/>
              <a:gd name="connsiteX665" fmla="*/ 903531 w 7768945"/>
              <a:gd name="connsiteY665" fmla="*/ 474285 h 2819970"/>
              <a:gd name="connsiteX666" fmla="*/ 880552 w 7768945"/>
              <a:gd name="connsiteY666" fmla="*/ 487153 h 2819970"/>
              <a:gd name="connsiteX667" fmla="*/ 859411 w 7768945"/>
              <a:gd name="connsiteY667" fmla="*/ 500940 h 2819970"/>
              <a:gd name="connsiteX668" fmla="*/ 836432 w 7768945"/>
              <a:gd name="connsiteY668" fmla="*/ 513808 h 2819970"/>
              <a:gd name="connsiteX669" fmla="*/ 815292 w 7768945"/>
              <a:gd name="connsiteY669" fmla="*/ 528515 h 2819970"/>
              <a:gd name="connsiteX670" fmla="*/ 795070 w 7768945"/>
              <a:gd name="connsiteY670" fmla="*/ 543221 h 2819970"/>
              <a:gd name="connsiteX671" fmla="*/ 773930 w 7768945"/>
              <a:gd name="connsiteY671" fmla="*/ 557928 h 2819970"/>
              <a:gd name="connsiteX672" fmla="*/ 753708 w 7768945"/>
              <a:gd name="connsiteY672" fmla="*/ 573553 h 2819970"/>
              <a:gd name="connsiteX673" fmla="*/ 733487 w 7768945"/>
              <a:gd name="connsiteY673" fmla="*/ 589179 h 2819970"/>
              <a:gd name="connsiteX674" fmla="*/ 714185 w 7768945"/>
              <a:gd name="connsiteY674" fmla="*/ 605724 h 2819970"/>
              <a:gd name="connsiteX675" fmla="*/ 695802 w 7768945"/>
              <a:gd name="connsiteY675" fmla="*/ 622269 h 2819970"/>
              <a:gd name="connsiteX676" fmla="*/ 676499 w 7768945"/>
              <a:gd name="connsiteY676" fmla="*/ 639733 h 2819970"/>
              <a:gd name="connsiteX677" fmla="*/ 658116 w 7768945"/>
              <a:gd name="connsiteY677" fmla="*/ 657197 h 2819970"/>
              <a:gd name="connsiteX678" fmla="*/ 640652 w 7768945"/>
              <a:gd name="connsiteY678" fmla="*/ 676499 h 2819970"/>
              <a:gd name="connsiteX679" fmla="*/ 623188 w 7768945"/>
              <a:gd name="connsiteY679" fmla="*/ 694882 h 2819970"/>
              <a:gd name="connsiteX680" fmla="*/ 606643 w 7768945"/>
              <a:gd name="connsiteY680" fmla="*/ 714184 h 2819970"/>
              <a:gd name="connsiteX681" fmla="*/ 590098 w 7768945"/>
              <a:gd name="connsiteY681" fmla="*/ 732567 h 2819970"/>
              <a:gd name="connsiteX682" fmla="*/ 573553 w 7768945"/>
              <a:gd name="connsiteY682" fmla="*/ 753708 h 2819970"/>
              <a:gd name="connsiteX683" fmla="*/ 558847 w 7768945"/>
              <a:gd name="connsiteY683" fmla="*/ 773010 h 2819970"/>
              <a:gd name="connsiteX684" fmla="*/ 543221 w 7768945"/>
              <a:gd name="connsiteY684" fmla="*/ 795070 h 2819970"/>
              <a:gd name="connsiteX685" fmla="*/ 528515 w 7768945"/>
              <a:gd name="connsiteY685" fmla="*/ 815291 h 2819970"/>
              <a:gd name="connsiteX686" fmla="*/ 514728 w 7768945"/>
              <a:gd name="connsiteY686" fmla="*/ 836432 h 2819970"/>
              <a:gd name="connsiteX687" fmla="*/ 500940 w 7768945"/>
              <a:gd name="connsiteY687" fmla="*/ 858492 h 2819970"/>
              <a:gd name="connsiteX688" fmla="*/ 488072 w 7768945"/>
              <a:gd name="connsiteY688" fmla="*/ 880551 h 2819970"/>
              <a:gd name="connsiteX689" fmla="*/ 475204 w 7768945"/>
              <a:gd name="connsiteY689" fmla="*/ 903530 h 2819970"/>
              <a:gd name="connsiteX690" fmla="*/ 463255 w 7768945"/>
              <a:gd name="connsiteY690" fmla="*/ 925590 h 2819970"/>
              <a:gd name="connsiteX691" fmla="*/ 451306 w 7768945"/>
              <a:gd name="connsiteY691" fmla="*/ 948569 h 2819970"/>
              <a:gd name="connsiteX692" fmla="*/ 441195 w 7768945"/>
              <a:gd name="connsiteY692" fmla="*/ 971548 h 2819970"/>
              <a:gd name="connsiteX693" fmla="*/ 430165 w 7768945"/>
              <a:gd name="connsiteY693" fmla="*/ 995446 h 2819970"/>
              <a:gd name="connsiteX694" fmla="*/ 420055 w 7768945"/>
              <a:gd name="connsiteY694" fmla="*/ 1020263 h 2819970"/>
              <a:gd name="connsiteX695" fmla="*/ 411782 w 7768945"/>
              <a:gd name="connsiteY695" fmla="*/ 1044161 h 2819970"/>
              <a:gd name="connsiteX696" fmla="*/ 402591 w 7768945"/>
              <a:gd name="connsiteY696" fmla="*/ 1068978 h 2819970"/>
              <a:gd name="connsiteX697" fmla="*/ 395237 w 7768945"/>
              <a:gd name="connsiteY697" fmla="*/ 1093796 h 2819970"/>
              <a:gd name="connsiteX698" fmla="*/ 386965 w 7768945"/>
              <a:gd name="connsiteY698" fmla="*/ 1118613 h 2819970"/>
              <a:gd name="connsiteX699" fmla="*/ 380531 w 7768945"/>
              <a:gd name="connsiteY699" fmla="*/ 1144349 h 2819970"/>
              <a:gd name="connsiteX700" fmla="*/ 374097 w 7768945"/>
              <a:gd name="connsiteY700" fmla="*/ 1170086 h 2819970"/>
              <a:gd name="connsiteX701" fmla="*/ 368582 w 7768945"/>
              <a:gd name="connsiteY701" fmla="*/ 1195822 h 2819970"/>
              <a:gd name="connsiteX702" fmla="*/ 363986 w 7768945"/>
              <a:gd name="connsiteY702" fmla="*/ 1221558 h 2819970"/>
              <a:gd name="connsiteX703" fmla="*/ 358471 w 7768945"/>
              <a:gd name="connsiteY703" fmla="*/ 1248214 h 2819970"/>
              <a:gd name="connsiteX704" fmla="*/ 355713 w 7768945"/>
              <a:gd name="connsiteY704" fmla="*/ 1274869 h 2819970"/>
              <a:gd name="connsiteX705" fmla="*/ 352037 w 7768945"/>
              <a:gd name="connsiteY705" fmla="*/ 1301525 h 2819970"/>
              <a:gd name="connsiteX706" fmla="*/ 350198 w 7768945"/>
              <a:gd name="connsiteY706" fmla="*/ 1327261 h 2819970"/>
              <a:gd name="connsiteX707" fmla="*/ 347441 w 7768945"/>
              <a:gd name="connsiteY707" fmla="*/ 1354836 h 2819970"/>
              <a:gd name="connsiteX708" fmla="*/ 346522 w 7768945"/>
              <a:gd name="connsiteY708" fmla="*/ 1382411 h 2819970"/>
              <a:gd name="connsiteX709" fmla="*/ 346522 w 7768945"/>
              <a:gd name="connsiteY709" fmla="*/ 1409985 h 2819970"/>
              <a:gd name="connsiteX710" fmla="*/ 0 w 7768945"/>
              <a:gd name="connsiteY710" fmla="*/ 1409985 h 2819970"/>
              <a:gd name="connsiteX711" fmla="*/ 919 w 7768945"/>
              <a:gd name="connsiteY711" fmla="*/ 1374138 h 2819970"/>
              <a:gd name="connsiteX712" fmla="*/ 1838 w 7768945"/>
              <a:gd name="connsiteY712" fmla="*/ 1337372 h 2819970"/>
              <a:gd name="connsiteX713" fmla="*/ 4596 w 7768945"/>
              <a:gd name="connsiteY713" fmla="*/ 1301525 h 2819970"/>
              <a:gd name="connsiteX714" fmla="*/ 8273 w 7768945"/>
              <a:gd name="connsiteY714" fmla="*/ 1265678 h 2819970"/>
              <a:gd name="connsiteX715" fmla="*/ 11949 w 7768945"/>
              <a:gd name="connsiteY715" fmla="*/ 1230750 h 2819970"/>
              <a:gd name="connsiteX716" fmla="*/ 16545 w 7768945"/>
              <a:gd name="connsiteY716" fmla="*/ 1195822 h 2819970"/>
              <a:gd name="connsiteX717" fmla="*/ 22979 w 7768945"/>
              <a:gd name="connsiteY717" fmla="*/ 1159975 h 2819970"/>
              <a:gd name="connsiteX718" fmla="*/ 29413 w 7768945"/>
              <a:gd name="connsiteY718" fmla="*/ 1125966 h 2819970"/>
              <a:gd name="connsiteX719" fmla="*/ 35847 w 7768945"/>
              <a:gd name="connsiteY719" fmla="*/ 1091957 h 2819970"/>
              <a:gd name="connsiteX720" fmla="*/ 45039 w 7768945"/>
              <a:gd name="connsiteY720" fmla="*/ 1057029 h 2819970"/>
              <a:gd name="connsiteX721" fmla="*/ 54230 w 7768945"/>
              <a:gd name="connsiteY721" fmla="*/ 1023940 h 2819970"/>
              <a:gd name="connsiteX722" fmla="*/ 63422 w 7768945"/>
              <a:gd name="connsiteY722" fmla="*/ 990850 h 2819970"/>
              <a:gd name="connsiteX723" fmla="*/ 74452 w 7768945"/>
              <a:gd name="connsiteY723" fmla="*/ 956841 h 2819970"/>
              <a:gd name="connsiteX724" fmla="*/ 86401 w 7768945"/>
              <a:gd name="connsiteY724" fmla="*/ 924671 h 2819970"/>
              <a:gd name="connsiteX725" fmla="*/ 98350 w 7768945"/>
              <a:gd name="connsiteY725" fmla="*/ 892500 h 2819970"/>
              <a:gd name="connsiteX726" fmla="*/ 110299 w 7768945"/>
              <a:gd name="connsiteY726" fmla="*/ 861249 h 2819970"/>
              <a:gd name="connsiteX727" fmla="*/ 124086 w 7768945"/>
              <a:gd name="connsiteY727" fmla="*/ 829998 h 2819970"/>
              <a:gd name="connsiteX728" fmla="*/ 138792 w 7768945"/>
              <a:gd name="connsiteY728" fmla="*/ 798747 h 2819970"/>
              <a:gd name="connsiteX729" fmla="*/ 154418 w 7768945"/>
              <a:gd name="connsiteY729" fmla="*/ 768414 h 2819970"/>
              <a:gd name="connsiteX730" fmla="*/ 170044 w 7768945"/>
              <a:gd name="connsiteY730" fmla="*/ 738082 h 2819970"/>
              <a:gd name="connsiteX731" fmla="*/ 187508 w 7768945"/>
              <a:gd name="connsiteY731" fmla="*/ 708669 h 2819970"/>
              <a:gd name="connsiteX732" fmla="*/ 204972 w 7768945"/>
              <a:gd name="connsiteY732" fmla="*/ 679256 h 2819970"/>
              <a:gd name="connsiteX733" fmla="*/ 222436 w 7768945"/>
              <a:gd name="connsiteY733" fmla="*/ 649843 h 2819970"/>
              <a:gd name="connsiteX734" fmla="*/ 240819 w 7768945"/>
              <a:gd name="connsiteY734" fmla="*/ 621349 h 2819970"/>
              <a:gd name="connsiteX735" fmla="*/ 261040 w 7768945"/>
              <a:gd name="connsiteY735" fmla="*/ 593775 h 2819970"/>
              <a:gd name="connsiteX736" fmla="*/ 280343 w 7768945"/>
              <a:gd name="connsiteY736" fmla="*/ 566200 h 2819970"/>
              <a:gd name="connsiteX737" fmla="*/ 300564 w 7768945"/>
              <a:gd name="connsiteY737" fmla="*/ 539545 h 2819970"/>
              <a:gd name="connsiteX738" fmla="*/ 322624 w 7768945"/>
              <a:gd name="connsiteY738" fmla="*/ 513808 h 2819970"/>
              <a:gd name="connsiteX739" fmla="*/ 343764 w 7768945"/>
              <a:gd name="connsiteY739" fmla="*/ 487153 h 2819970"/>
              <a:gd name="connsiteX740" fmla="*/ 366743 w 7768945"/>
              <a:gd name="connsiteY740" fmla="*/ 461416 h 2819970"/>
              <a:gd name="connsiteX741" fmla="*/ 389722 w 7768945"/>
              <a:gd name="connsiteY741" fmla="*/ 436599 h 2819970"/>
              <a:gd name="connsiteX742" fmla="*/ 413620 w 7768945"/>
              <a:gd name="connsiteY742" fmla="*/ 412701 h 2819970"/>
              <a:gd name="connsiteX743" fmla="*/ 438438 w 7768945"/>
              <a:gd name="connsiteY743" fmla="*/ 388803 h 2819970"/>
              <a:gd name="connsiteX744" fmla="*/ 462336 w 7768945"/>
              <a:gd name="connsiteY744" fmla="*/ 366743 h 2819970"/>
              <a:gd name="connsiteX745" fmla="*/ 488072 w 7768945"/>
              <a:gd name="connsiteY745" fmla="*/ 343764 h 2819970"/>
              <a:gd name="connsiteX746" fmla="*/ 513808 w 7768945"/>
              <a:gd name="connsiteY746" fmla="*/ 322624 h 2819970"/>
              <a:gd name="connsiteX747" fmla="*/ 539545 w 7768945"/>
              <a:gd name="connsiteY747" fmla="*/ 300564 h 2819970"/>
              <a:gd name="connsiteX748" fmla="*/ 566200 w 7768945"/>
              <a:gd name="connsiteY748" fmla="*/ 280343 h 2819970"/>
              <a:gd name="connsiteX749" fmla="*/ 593775 w 7768945"/>
              <a:gd name="connsiteY749" fmla="*/ 259202 h 2819970"/>
              <a:gd name="connsiteX750" fmla="*/ 622269 w 7768945"/>
              <a:gd name="connsiteY750" fmla="*/ 240819 h 2819970"/>
              <a:gd name="connsiteX751" fmla="*/ 650763 w 7768945"/>
              <a:gd name="connsiteY751" fmla="*/ 222436 h 2819970"/>
              <a:gd name="connsiteX752" fmla="*/ 679256 w 7768945"/>
              <a:gd name="connsiteY752" fmla="*/ 204053 h 2819970"/>
              <a:gd name="connsiteX753" fmla="*/ 708670 w 7768945"/>
              <a:gd name="connsiteY753" fmla="*/ 187508 h 2819970"/>
              <a:gd name="connsiteX754" fmla="*/ 738083 w 7768945"/>
              <a:gd name="connsiteY754" fmla="*/ 170044 h 2819970"/>
              <a:gd name="connsiteX755" fmla="*/ 768415 w 7768945"/>
              <a:gd name="connsiteY755" fmla="*/ 153499 h 2819970"/>
              <a:gd name="connsiteX756" fmla="*/ 799666 w 7768945"/>
              <a:gd name="connsiteY756" fmla="*/ 138793 h 2819970"/>
              <a:gd name="connsiteX757" fmla="*/ 829998 w 7768945"/>
              <a:gd name="connsiteY757" fmla="*/ 124086 h 2819970"/>
              <a:gd name="connsiteX758" fmla="*/ 861250 w 7768945"/>
              <a:gd name="connsiteY758" fmla="*/ 110299 h 2819970"/>
              <a:gd name="connsiteX759" fmla="*/ 893420 w 7768945"/>
              <a:gd name="connsiteY759" fmla="*/ 98350 h 2819970"/>
              <a:gd name="connsiteX760" fmla="*/ 925590 w 7768945"/>
              <a:gd name="connsiteY760" fmla="*/ 85482 h 2819970"/>
              <a:gd name="connsiteX761" fmla="*/ 958680 w 7768945"/>
              <a:gd name="connsiteY761" fmla="*/ 74452 h 2819970"/>
              <a:gd name="connsiteX762" fmla="*/ 991770 w 7768945"/>
              <a:gd name="connsiteY762" fmla="*/ 63422 h 2819970"/>
              <a:gd name="connsiteX763" fmla="*/ 1023940 w 7768945"/>
              <a:gd name="connsiteY763" fmla="*/ 54230 h 2819970"/>
              <a:gd name="connsiteX764" fmla="*/ 1057949 w 7768945"/>
              <a:gd name="connsiteY764" fmla="*/ 44120 h 2819970"/>
              <a:gd name="connsiteX765" fmla="*/ 1091958 w 7768945"/>
              <a:gd name="connsiteY765" fmla="*/ 35847 h 2819970"/>
              <a:gd name="connsiteX766" fmla="*/ 1125967 w 7768945"/>
              <a:gd name="connsiteY766" fmla="*/ 28494 h 2819970"/>
              <a:gd name="connsiteX767" fmla="*/ 1160895 w 7768945"/>
              <a:gd name="connsiteY767" fmla="*/ 21141 h 2819970"/>
              <a:gd name="connsiteX768" fmla="*/ 1195822 w 7768945"/>
              <a:gd name="connsiteY768" fmla="*/ 16545 h 2819970"/>
              <a:gd name="connsiteX769" fmla="*/ 1230750 w 7768945"/>
              <a:gd name="connsiteY769" fmla="*/ 11030 h 2819970"/>
              <a:gd name="connsiteX770" fmla="*/ 1265679 w 7768945"/>
              <a:gd name="connsiteY770" fmla="*/ 6434 h 2819970"/>
              <a:gd name="connsiteX771" fmla="*/ 1302445 w 7768945"/>
              <a:gd name="connsiteY771" fmla="*/ 3677 h 2819970"/>
              <a:gd name="connsiteX772" fmla="*/ 1337372 w 7768945"/>
              <a:gd name="connsiteY772" fmla="*/ 1838 h 281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</a:cxnLst>
            <a:rect l="l" t="t" r="r" b="b"/>
            <a:pathLst>
              <a:path w="7768945" h="2819970">
                <a:moveTo>
                  <a:pt x="1374139" y="0"/>
                </a:moveTo>
                <a:lnTo>
                  <a:pt x="1409986" y="0"/>
                </a:lnTo>
                <a:lnTo>
                  <a:pt x="1447671" y="0"/>
                </a:lnTo>
                <a:lnTo>
                  <a:pt x="1483519" y="1838"/>
                </a:lnTo>
                <a:lnTo>
                  <a:pt x="1518446" y="3677"/>
                </a:lnTo>
                <a:lnTo>
                  <a:pt x="1555212" y="6434"/>
                </a:lnTo>
                <a:lnTo>
                  <a:pt x="1590140" y="11030"/>
                </a:lnTo>
                <a:lnTo>
                  <a:pt x="1625987" y="16545"/>
                </a:lnTo>
                <a:lnTo>
                  <a:pt x="1659996" y="21141"/>
                </a:lnTo>
                <a:lnTo>
                  <a:pt x="1694005" y="28494"/>
                </a:lnTo>
                <a:lnTo>
                  <a:pt x="1728933" y="35847"/>
                </a:lnTo>
                <a:lnTo>
                  <a:pt x="1762942" y="44120"/>
                </a:lnTo>
                <a:lnTo>
                  <a:pt x="1796032" y="54230"/>
                </a:lnTo>
                <a:lnTo>
                  <a:pt x="1829121" y="63422"/>
                </a:lnTo>
                <a:lnTo>
                  <a:pt x="1863130" y="74452"/>
                </a:lnTo>
                <a:lnTo>
                  <a:pt x="1895301" y="85482"/>
                </a:lnTo>
                <a:lnTo>
                  <a:pt x="1927471" y="98350"/>
                </a:lnTo>
                <a:lnTo>
                  <a:pt x="1959641" y="110299"/>
                </a:lnTo>
                <a:lnTo>
                  <a:pt x="1990893" y="124086"/>
                </a:lnTo>
                <a:lnTo>
                  <a:pt x="2021225" y="138793"/>
                </a:lnTo>
                <a:lnTo>
                  <a:pt x="2052476" y="153499"/>
                </a:lnTo>
                <a:lnTo>
                  <a:pt x="2081889" y="170044"/>
                </a:lnTo>
                <a:lnTo>
                  <a:pt x="2112221" y="187508"/>
                </a:lnTo>
                <a:lnTo>
                  <a:pt x="2141634" y="204053"/>
                </a:lnTo>
                <a:lnTo>
                  <a:pt x="2170128" y="222436"/>
                </a:lnTo>
                <a:lnTo>
                  <a:pt x="2198622" y="240819"/>
                </a:lnTo>
                <a:lnTo>
                  <a:pt x="2227116" y="259202"/>
                </a:lnTo>
                <a:lnTo>
                  <a:pt x="2253771" y="280343"/>
                </a:lnTo>
                <a:lnTo>
                  <a:pt x="2281346" y="300564"/>
                </a:lnTo>
                <a:lnTo>
                  <a:pt x="2308002" y="322624"/>
                </a:lnTo>
                <a:lnTo>
                  <a:pt x="2332819" y="343764"/>
                </a:lnTo>
                <a:lnTo>
                  <a:pt x="2358555" y="366743"/>
                </a:lnTo>
                <a:lnTo>
                  <a:pt x="2383372" y="388803"/>
                </a:lnTo>
                <a:lnTo>
                  <a:pt x="2407270" y="412701"/>
                </a:lnTo>
                <a:lnTo>
                  <a:pt x="2431169" y="436599"/>
                </a:lnTo>
                <a:lnTo>
                  <a:pt x="2455067" y="461416"/>
                </a:lnTo>
                <a:lnTo>
                  <a:pt x="2477126" y="487153"/>
                </a:lnTo>
                <a:lnTo>
                  <a:pt x="2498267" y="513808"/>
                </a:lnTo>
                <a:lnTo>
                  <a:pt x="2520327" y="539545"/>
                </a:lnTo>
                <a:lnTo>
                  <a:pt x="2540548" y="566200"/>
                </a:lnTo>
                <a:lnTo>
                  <a:pt x="2560770" y="593775"/>
                </a:lnTo>
                <a:lnTo>
                  <a:pt x="2580072" y="621349"/>
                </a:lnTo>
                <a:lnTo>
                  <a:pt x="2598455" y="649843"/>
                </a:lnTo>
                <a:lnTo>
                  <a:pt x="2615919" y="679256"/>
                </a:lnTo>
                <a:lnTo>
                  <a:pt x="2634302" y="708669"/>
                </a:lnTo>
                <a:lnTo>
                  <a:pt x="2650847" y="738082"/>
                </a:lnTo>
                <a:lnTo>
                  <a:pt x="2666473" y="768414"/>
                </a:lnTo>
                <a:lnTo>
                  <a:pt x="2682098" y="798747"/>
                </a:lnTo>
                <a:lnTo>
                  <a:pt x="2695886" y="829998"/>
                </a:lnTo>
                <a:lnTo>
                  <a:pt x="2709673" y="861249"/>
                </a:lnTo>
                <a:lnTo>
                  <a:pt x="2723460" y="892500"/>
                </a:lnTo>
                <a:lnTo>
                  <a:pt x="2734490" y="924671"/>
                </a:lnTo>
                <a:lnTo>
                  <a:pt x="2746439" y="956841"/>
                </a:lnTo>
                <a:lnTo>
                  <a:pt x="2757469" y="990850"/>
                </a:lnTo>
                <a:lnTo>
                  <a:pt x="2767580" y="1023940"/>
                </a:lnTo>
                <a:lnTo>
                  <a:pt x="2775852" y="1057029"/>
                </a:lnTo>
                <a:lnTo>
                  <a:pt x="2785044" y="1091957"/>
                </a:lnTo>
                <a:lnTo>
                  <a:pt x="2791478" y="1125966"/>
                </a:lnTo>
                <a:lnTo>
                  <a:pt x="2798831" y="1159975"/>
                </a:lnTo>
                <a:lnTo>
                  <a:pt x="2804346" y="1195822"/>
                </a:lnTo>
                <a:lnTo>
                  <a:pt x="2808942" y="1230750"/>
                </a:lnTo>
                <a:lnTo>
                  <a:pt x="2813538" y="1265678"/>
                </a:lnTo>
                <a:lnTo>
                  <a:pt x="2816295" y="1301525"/>
                </a:lnTo>
                <a:lnTo>
                  <a:pt x="2819053" y="1337372"/>
                </a:lnTo>
                <a:lnTo>
                  <a:pt x="2819972" y="1374138"/>
                </a:lnTo>
                <a:lnTo>
                  <a:pt x="2820891" y="1409985"/>
                </a:lnTo>
                <a:lnTo>
                  <a:pt x="2819971" y="1409985"/>
                </a:lnTo>
                <a:lnTo>
                  <a:pt x="2819971" y="1437560"/>
                </a:lnTo>
                <a:lnTo>
                  <a:pt x="2821810" y="1465134"/>
                </a:lnTo>
                <a:lnTo>
                  <a:pt x="2822729" y="1492709"/>
                </a:lnTo>
                <a:lnTo>
                  <a:pt x="2826405" y="1518446"/>
                </a:lnTo>
                <a:lnTo>
                  <a:pt x="2829163" y="1545101"/>
                </a:lnTo>
                <a:lnTo>
                  <a:pt x="2832839" y="1571757"/>
                </a:lnTo>
                <a:lnTo>
                  <a:pt x="2836516" y="1598412"/>
                </a:lnTo>
                <a:lnTo>
                  <a:pt x="2842031" y="1624148"/>
                </a:lnTo>
                <a:lnTo>
                  <a:pt x="2847546" y="1649885"/>
                </a:lnTo>
                <a:lnTo>
                  <a:pt x="2853061" y="1675621"/>
                </a:lnTo>
                <a:lnTo>
                  <a:pt x="2860414" y="1701358"/>
                </a:lnTo>
                <a:lnTo>
                  <a:pt x="2867767" y="1726175"/>
                </a:lnTo>
                <a:lnTo>
                  <a:pt x="2876040" y="1750992"/>
                </a:lnTo>
                <a:lnTo>
                  <a:pt x="2885231" y="1775809"/>
                </a:lnTo>
                <a:lnTo>
                  <a:pt x="2893504" y="1799707"/>
                </a:lnTo>
                <a:lnTo>
                  <a:pt x="2903614" y="1824524"/>
                </a:lnTo>
                <a:lnTo>
                  <a:pt x="2914644" y="1848422"/>
                </a:lnTo>
                <a:lnTo>
                  <a:pt x="2924755" y="1871401"/>
                </a:lnTo>
                <a:lnTo>
                  <a:pt x="2936704" y="1894380"/>
                </a:lnTo>
                <a:lnTo>
                  <a:pt x="2948653" y="1916440"/>
                </a:lnTo>
                <a:lnTo>
                  <a:pt x="2961521" y="1939419"/>
                </a:lnTo>
                <a:lnTo>
                  <a:pt x="2974389" y="1961479"/>
                </a:lnTo>
                <a:lnTo>
                  <a:pt x="2987258" y="1983538"/>
                </a:lnTo>
                <a:lnTo>
                  <a:pt x="3001964" y="2004679"/>
                </a:lnTo>
                <a:lnTo>
                  <a:pt x="3015751" y="2024900"/>
                </a:lnTo>
                <a:lnTo>
                  <a:pt x="3031377" y="2046960"/>
                </a:lnTo>
                <a:lnTo>
                  <a:pt x="3047003" y="2066262"/>
                </a:lnTo>
                <a:lnTo>
                  <a:pt x="3063547" y="2087403"/>
                </a:lnTo>
                <a:lnTo>
                  <a:pt x="3080092" y="2105786"/>
                </a:lnTo>
                <a:lnTo>
                  <a:pt x="3096637" y="2125088"/>
                </a:lnTo>
                <a:lnTo>
                  <a:pt x="3114101" y="2143472"/>
                </a:lnTo>
                <a:lnTo>
                  <a:pt x="3131565" y="2162774"/>
                </a:lnTo>
                <a:lnTo>
                  <a:pt x="3149948" y="2180238"/>
                </a:lnTo>
                <a:lnTo>
                  <a:pt x="3169250" y="2197702"/>
                </a:lnTo>
                <a:lnTo>
                  <a:pt x="3187633" y="2214247"/>
                </a:lnTo>
                <a:lnTo>
                  <a:pt x="3206936" y="2230791"/>
                </a:lnTo>
                <a:lnTo>
                  <a:pt x="3227157" y="2246417"/>
                </a:lnTo>
                <a:lnTo>
                  <a:pt x="3247379" y="2262043"/>
                </a:lnTo>
                <a:lnTo>
                  <a:pt x="3267600" y="2276749"/>
                </a:lnTo>
                <a:lnTo>
                  <a:pt x="3289660" y="2291456"/>
                </a:lnTo>
                <a:lnTo>
                  <a:pt x="3310800" y="2306162"/>
                </a:lnTo>
                <a:lnTo>
                  <a:pt x="3332860" y="2319030"/>
                </a:lnTo>
                <a:lnTo>
                  <a:pt x="3354001" y="2332818"/>
                </a:lnTo>
                <a:lnTo>
                  <a:pt x="3376979" y="2345686"/>
                </a:lnTo>
                <a:lnTo>
                  <a:pt x="3399039" y="2357635"/>
                </a:lnTo>
                <a:lnTo>
                  <a:pt x="3422937" y="2369584"/>
                </a:lnTo>
                <a:lnTo>
                  <a:pt x="3445916" y="2379695"/>
                </a:lnTo>
                <a:lnTo>
                  <a:pt x="3469814" y="2389805"/>
                </a:lnTo>
                <a:lnTo>
                  <a:pt x="3494631" y="2399916"/>
                </a:lnTo>
                <a:lnTo>
                  <a:pt x="3517610" y="2409108"/>
                </a:lnTo>
                <a:lnTo>
                  <a:pt x="3543347" y="2418299"/>
                </a:lnTo>
                <a:lnTo>
                  <a:pt x="3568164" y="2425652"/>
                </a:lnTo>
                <a:lnTo>
                  <a:pt x="3592981" y="2433006"/>
                </a:lnTo>
                <a:lnTo>
                  <a:pt x="3617798" y="2439440"/>
                </a:lnTo>
                <a:lnTo>
                  <a:pt x="3644454" y="2446793"/>
                </a:lnTo>
                <a:lnTo>
                  <a:pt x="3669271" y="2452308"/>
                </a:lnTo>
                <a:lnTo>
                  <a:pt x="3695926" y="2457823"/>
                </a:lnTo>
                <a:lnTo>
                  <a:pt x="3721663" y="2461499"/>
                </a:lnTo>
                <a:lnTo>
                  <a:pt x="3748318" y="2465176"/>
                </a:lnTo>
                <a:lnTo>
                  <a:pt x="3775893" y="2467934"/>
                </a:lnTo>
                <a:lnTo>
                  <a:pt x="3801629" y="2469772"/>
                </a:lnTo>
                <a:lnTo>
                  <a:pt x="3829204" y="2472529"/>
                </a:lnTo>
                <a:lnTo>
                  <a:pt x="3856779" y="2473448"/>
                </a:lnTo>
                <a:lnTo>
                  <a:pt x="3884353" y="2474368"/>
                </a:lnTo>
                <a:lnTo>
                  <a:pt x="3911928" y="2473448"/>
                </a:lnTo>
                <a:lnTo>
                  <a:pt x="3939503" y="2472529"/>
                </a:lnTo>
                <a:lnTo>
                  <a:pt x="3965239" y="2469772"/>
                </a:lnTo>
                <a:lnTo>
                  <a:pt x="3992814" y="2467934"/>
                </a:lnTo>
                <a:lnTo>
                  <a:pt x="4019469" y="2465176"/>
                </a:lnTo>
                <a:lnTo>
                  <a:pt x="4046125" y="2461499"/>
                </a:lnTo>
                <a:lnTo>
                  <a:pt x="4072780" y="2457823"/>
                </a:lnTo>
                <a:lnTo>
                  <a:pt x="4097597" y="2452308"/>
                </a:lnTo>
                <a:lnTo>
                  <a:pt x="4124253" y="2446793"/>
                </a:lnTo>
                <a:lnTo>
                  <a:pt x="4149989" y="2439440"/>
                </a:lnTo>
                <a:lnTo>
                  <a:pt x="4175726" y="2433006"/>
                </a:lnTo>
                <a:lnTo>
                  <a:pt x="4200543" y="2425652"/>
                </a:lnTo>
                <a:lnTo>
                  <a:pt x="4225360" y="2418299"/>
                </a:lnTo>
                <a:lnTo>
                  <a:pt x="4250177" y="2409108"/>
                </a:lnTo>
                <a:lnTo>
                  <a:pt x="4274075" y="2399916"/>
                </a:lnTo>
                <a:lnTo>
                  <a:pt x="4297973" y="2389805"/>
                </a:lnTo>
                <a:lnTo>
                  <a:pt x="4320952" y="2379695"/>
                </a:lnTo>
                <a:lnTo>
                  <a:pt x="4344850" y="2369584"/>
                </a:lnTo>
                <a:lnTo>
                  <a:pt x="4368748" y="2357635"/>
                </a:lnTo>
                <a:lnTo>
                  <a:pt x="4390808" y="2345686"/>
                </a:lnTo>
                <a:lnTo>
                  <a:pt x="4413787" y="2332818"/>
                </a:lnTo>
                <a:lnTo>
                  <a:pt x="4435847" y="2319030"/>
                </a:lnTo>
                <a:lnTo>
                  <a:pt x="4457906" y="2306162"/>
                </a:lnTo>
                <a:lnTo>
                  <a:pt x="4479047" y="2291456"/>
                </a:lnTo>
                <a:lnTo>
                  <a:pt x="4499268" y="2276749"/>
                </a:lnTo>
                <a:lnTo>
                  <a:pt x="4520409" y="2262043"/>
                </a:lnTo>
                <a:lnTo>
                  <a:pt x="4540630" y="2246417"/>
                </a:lnTo>
                <a:lnTo>
                  <a:pt x="4560852" y="2230791"/>
                </a:lnTo>
                <a:lnTo>
                  <a:pt x="4580154" y="2214247"/>
                </a:lnTo>
                <a:lnTo>
                  <a:pt x="4599456" y="2197702"/>
                </a:lnTo>
                <a:lnTo>
                  <a:pt x="4617839" y="2180238"/>
                </a:lnTo>
                <a:lnTo>
                  <a:pt x="4636223" y="2162774"/>
                </a:lnTo>
                <a:lnTo>
                  <a:pt x="4654606" y="2143472"/>
                </a:lnTo>
                <a:lnTo>
                  <a:pt x="4671150" y="2125088"/>
                </a:lnTo>
                <a:lnTo>
                  <a:pt x="4688614" y="2105786"/>
                </a:lnTo>
                <a:lnTo>
                  <a:pt x="4704240" y="2087403"/>
                </a:lnTo>
                <a:lnTo>
                  <a:pt x="4720785" y="2066262"/>
                </a:lnTo>
                <a:lnTo>
                  <a:pt x="4736411" y="2046960"/>
                </a:lnTo>
                <a:lnTo>
                  <a:pt x="4751117" y="2024900"/>
                </a:lnTo>
                <a:lnTo>
                  <a:pt x="4765823" y="2004679"/>
                </a:lnTo>
                <a:lnTo>
                  <a:pt x="4779611" y="1983538"/>
                </a:lnTo>
                <a:lnTo>
                  <a:pt x="4793398" y="1961479"/>
                </a:lnTo>
                <a:lnTo>
                  <a:pt x="4806266" y="1939419"/>
                </a:lnTo>
                <a:lnTo>
                  <a:pt x="4819134" y="1916440"/>
                </a:lnTo>
                <a:lnTo>
                  <a:pt x="4832003" y="1894380"/>
                </a:lnTo>
                <a:lnTo>
                  <a:pt x="4843033" y="1871401"/>
                </a:lnTo>
                <a:lnTo>
                  <a:pt x="4853143" y="1848422"/>
                </a:lnTo>
                <a:lnTo>
                  <a:pt x="4864173" y="1824524"/>
                </a:lnTo>
                <a:lnTo>
                  <a:pt x="4874284" y="1799707"/>
                </a:lnTo>
                <a:lnTo>
                  <a:pt x="4882556" y="1775809"/>
                </a:lnTo>
                <a:lnTo>
                  <a:pt x="4891748" y="1750992"/>
                </a:lnTo>
                <a:lnTo>
                  <a:pt x="4899101" y="1726175"/>
                </a:lnTo>
                <a:lnTo>
                  <a:pt x="4907373" y="1701358"/>
                </a:lnTo>
                <a:lnTo>
                  <a:pt x="4913808" y="1675621"/>
                </a:lnTo>
                <a:lnTo>
                  <a:pt x="4920242" y="1649885"/>
                </a:lnTo>
                <a:lnTo>
                  <a:pt x="4925757" y="1624148"/>
                </a:lnTo>
                <a:lnTo>
                  <a:pt x="4930352" y="1598412"/>
                </a:lnTo>
                <a:lnTo>
                  <a:pt x="4935867" y="1571757"/>
                </a:lnTo>
                <a:lnTo>
                  <a:pt x="4939544" y="1545101"/>
                </a:lnTo>
                <a:lnTo>
                  <a:pt x="4942301" y="1518446"/>
                </a:lnTo>
                <a:lnTo>
                  <a:pt x="4944140" y="1492709"/>
                </a:lnTo>
                <a:lnTo>
                  <a:pt x="4946897" y="1465134"/>
                </a:lnTo>
                <a:lnTo>
                  <a:pt x="4947816" y="1437560"/>
                </a:lnTo>
                <a:lnTo>
                  <a:pt x="4947816" y="1409985"/>
                </a:lnTo>
                <a:lnTo>
                  <a:pt x="4948056" y="1409985"/>
                </a:lnTo>
                <a:lnTo>
                  <a:pt x="4948975" y="1374138"/>
                </a:lnTo>
                <a:lnTo>
                  <a:pt x="4949895" y="1337372"/>
                </a:lnTo>
                <a:lnTo>
                  <a:pt x="4952652" y="1301525"/>
                </a:lnTo>
                <a:lnTo>
                  <a:pt x="4956329" y="1265678"/>
                </a:lnTo>
                <a:lnTo>
                  <a:pt x="4960005" y="1230750"/>
                </a:lnTo>
                <a:lnTo>
                  <a:pt x="4964601" y="1195822"/>
                </a:lnTo>
                <a:lnTo>
                  <a:pt x="4971035" y="1159975"/>
                </a:lnTo>
                <a:lnTo>
                  <a:pt x="4977469" y="1125966"/>
                </a:lnTo>
                <a:lnTo>
                  <a:pt x="4983903" y="1091957"/>
                </a:lnTo>
                <a:lnTo>
                  <a:pt x="4993095" y="1057029"/>
                </a:lnTo>
                <a:lnTo>
                  <a:pt x="5002286" y="1023940"/>
                </a:lnTo>
                <a:lnTo>
                  <a:pt x="5011478" y="990850"/>
                </a:lnTo>
                <a:lnTo>
                  <a:pt x="5022508" y="956841"/>
                </a:lnTo>
                <a:lnTo>
                  <a:pt x="5034457" y="924671"/>
                </a:lnTo>
                <a:lnTo>
                  <a:pt x="5046406" y="892500"/>
                </a:lnTo>
                <a:lnTo>
                  <a:pt x="5058355" y="861249"/>
                </a:lnTo>
                <a:lnTo>
                  <a:pt x="5072142" y="829998"/>
                </a:lnTo>
                <a:lnTo>
                  <a:pt x="5086849" y="798747"/>
                </a:lnTo>
                <a:lnTo>
                  <a:pt x="5102474" y="768414"/>
                </a:lnTo>
                <a:lnTo>
                  <a:pt x="5118100" y="738082"/>
                </a:lnTo>
                <a:lnTo>
                  <a:pt x="5135564" y="708669"/>
                </a:lnTo>
                <a:lnTo>
                  <a:pt x="5153028" y="679256"/>
                </a:lnTo>
                <a:lnTo>
                  <a:pt x="5170492" y="649843"/>
                </a:lnTo>
                <a:lnTo>
                  <a:pt x="5188875" y="621349"/>
                </a:lnTo>
                <a:lnTo>
                  <a:pt x="5209096" y="593775"/>
                </a:lnTo>
                <a:lnTo>
                  <a:pt x="5228399" y="566200"/>
                </a:lnTo>
                <a:lnTo>
                  <a:pt x="5248620" y="539545"/>
                </a:lnTo>
                <a:lnTo>
                  <a:pt x="5270680" y="513808"/>
                </a:lnTo>
                <a:lnTo>
                  <a:pt x="5291820" y="487153"/>
                </a:lnTo>
                <a:lnTo>
                  <a:pt x="5314799" y="461416"/>
                </a:lnTo>
                <a:lnTo>
                  <a:pt x="5337778" y="436599"/>
                </a:lnTo>
                <a:lnTo>
                  <a:pt x="5361676" y="412701"/>
                </a:lnTo>
                <a:lnTo>
                  <a:pt x="5386494" y="388803"/>
                </a:lnTo>
                <a:lnTo>
                  <a:pt x="5410392" y="366743"/>
                </a:lnTo>
                <a:lnTo>
                  <a:pt x="5436128" y="343764"/>
                </a:lnTo>
                <a:lnTo>
                  <a:pt x="5461864" y="322624"/>
                </a:lnTo>
                <a:lnTo>
                  <a:pt x="5487601" y="300564"/>
                </a:lnTo>
                <a:lnTo>
                  <a:pt x="5514256" y="280343"/>
                </a:lnTo>
                <a:lnTo>
                  <a:pt x="5541831" y="259202"/>
                </a:lnTo>
                <a:lnTo>
                  <a:pt x="5570325" y="240819"/>
                </a:lnTo>
                <a:lnTo>
                  <a:pt x="5598818" y="222436"/>
                </a:lnTo>
                <a:lnTo>
                  <a:pt x="5627312" y="204053"/>
                </a:lnTo>
                <a:lnTo>
                  <a:pt x="5656725" y="187508"/>
                </a:lnTo>
                <a:lnTo>
                  <a:pt x="5686138" y="170044"/>
                </a:lnTo>
                <a:lnTo>
                  <a:pt x="5716470" y="153499"/>
                </a:lnTo>
                <a:lnTo>
                  <a:pt x="5747722" y="138793"/>
                </a:lnTo>
                <a:lnTo>
                  <a:pt x="5778054" y="124086"/>
                </a:lnTo>
                <a:lnTo>
                  <a:pt x="5809305" y="110299"/>
                </a:lnTo>
                <a:lnTo>
                  <a:pt x="5841476" y="98350"/>
                </a:lnTo>
                <a:lnTo>
                  <a:pt x="5873646" y="85482"/>
                </a:lnTo>
                <a:lnTo>
                  <a:pt x="5906736" y="74452"/>
                </a:lnTo>
                <a:lnTo>
                  <a:pt x="5939825" y="63422"/>
                </a:lnTo>
                <a:lnTo>
                  <a:pt x="5971996" y="54230"/>
                </a:lnTo>
                <a:lnTo>
                  <a:pt x="6006004" y="44120"/>
                </a:lnTo>
                <a:lnTo>
                  <a:pt x="6040013" y="35847"/>
                </a:lnTo>
                <a:lnTo>
                  <a:pt x="6074022" y="28494"/>
                </a:lnTo>
                <a:lnTo>
                  <a:pt x="6108950" y="21141"/>
                </a:lnTo>
                <a:lnTo>
                  <a:pt x="6143878" y="16545"/>
                </a:lnTo>
                <a:lnTo>
                  <a:pt x="6178806" y="11030"/>
                </a:lnTo>
                <a:lnTo>
                  <a:pt x="6213734" y="6434"/>
                </a:lnTo>
                <a:lnTo>
                  <a:pt x="6250500" y="3677"/>
                </a:lnTo>
                <a:lnTo>
                  <a:pt x="6285428" y="1838"/>
                </a:lnTo>
                <a:lnTo>
                  <a:pt x="6322194" y="0"/>
                </a:lnTo>
                <a:lnTo>
                  <a:pt x="6358041" y="0"/>
                </a:lnTo>
                <a:lnTo>
                  <a:pt x="6395726" y="0"/>
                </a:lnTo>
                <a:lnTo>
                  <a:pt x="6431573" y="1838"/>
                </a:lnTo>
                <a:lnTo>
                  <a:pt x="6466501" y="3677"/>
                </a:lnTo>
                <a:lnTo>
                  <a:pt x="6503268" y="6434"/>
                </a:lnTo>
                <a:lnTo>
                  <a:pt x="6538196" y="11030"/>
                </a:lnTo>
                <a:lnTo>
                  <a:pt x="6574042" y="16545"/>
                </a:lnTo>
                <a:lnTo>
                  <a:pt x="6608051" y="21141"/>
                </a:lnTo>
                <a:lnTo>
                  <a:pt x="6642060" y="28494"/>
                </a:lnTo>
                <a:lnTo>
                  <a:pt x="6676988" y="35847"/>
                </a:lnTo>
                <a:lnTo>
                  <a:pt x="6710997" y="44120"/>
                </a:lnTo>
                <a:lnTo>
                  <a:pt x="6744086" y="54230"/>
                </a:lnTo>
                <a:lnTo>
                  <a:pt x="6777176" y="63422"/>
                </a:lnTo>
                <a:lnTo>
                  <a:pt x="6811185" y="74452"/>
                </a:lnTo>
                <a:lnTo>
                  <a:pt x="6843355" y="85482"/>
                </a:lnTo>
                <a:lnTo>
                  <a:pt x="6875526" y="98350"/>
                </a:lnTo>
                <a:lnTo>
                  <a:pt x="6907696" y="110299"/>
                </a:lnTo>
                <a:lnTo>
                  <a:pt x="6938947" y="124086"/>
                </a:lnTo>
                <a:lnTo>
                  <a:pt x="6969280" y="138793"/>
                </a:lnTo>
                <a:lnTo>
                  <a:pt x="7000531" y="153499"/>
                </a:lnTo>
                <a:lnTo>
                  <a:pt x="7029944" y="170044"/>
                </a:lnTo>
                <a:lnTo>
                  <a:pt x="7060276" y="187508"/>
                </a:lnTo>
                <a:lnTo>
                  <a:pt x="7089689" y="204053"/>
                </a:lnTo>
                <a:lnTo>
                  <a:pt x="7118183" y="222436"/>
                </a:lnTo>
                <a:lnTo>
                  <a:pt x="7146676" y="240819"/>
                </a:lnTo>
                <a:lnTo>
                  <a:pt x="7175170" y="259202"/>
                </a:lnTo>
                <a:lnTo>
                  <a:pt x="7201826" y="280343"/>
                </a:lnTo>
                <a:lnTo>
                  <a:pt x="7229400" y="300564"/>
                </a:lnTo>
                <a:lnTo>
                  <a:pt x="7256056" y="322624"/>
                </a:lnTo>
                <a:lnTo>
                  <a:pt x="7280873" y="343764"/>
                </a:lnTo>
                <a:lnTo>
                  <a:pt x="7306610" y="366743"/>
                </a:lnTo>
                <a:lnTo>
                  <a:pt x="7331427" y="388803"/>
                </a:lnTo>
                <a:lnTo>
                  <a:pt x="7355325" y="412701"/>
                </a:lnTo>
                <a:lnTo>
                  <a:pt x="7379223" y="436599"/>
                </a:lnTo>
                <a:lnTo>
                  <a:pt x="7403121" y="461416"/>
                </a:lnTo>
                <a:lnTo>
                  <a:pt x="7425181" y="487153"/>
                </a:lnTo>
                <a:lnTo>
                  <a:pt x="7446321" y="513808"/>
                </a:lnTo>
                <a:lnTo>
                  <a:pt x="7468381" y="539545"/>
                </a:lnTo>
                <a:lnTo>
                  <a:pt x="7488602" y="566200"/>
                </a:lnTo>
                <a:lnTo>
                  <a:pt x="7508824" y="593775"/>
                </a:lnTo>
                <a:lnTo>
                  <a:pt x="7528126" y="621349"/>
                </a:lnTo>
                <a:lnTo>
                  <a:pt x="7546509" y="649843"/>
                </a:lnTo>
                <a:lnTo>
                  <a:pt x="7563973" y="679256"/>
                </a:lnTo>
                <a:lnTo>
                  <a:pt x="7582356" y="708669"/>
                </a:lnTo>
                <a:lnTo>
                  <a:pt x="7598901" y="738082"/>
                </a:lnTo>
                <a:lnTo>
                  <a:pt x="7614527" y="768414"/>
                </a:lnTo>
                <a:lnTo>
                  <a:pt x="7630152" y="798747"/>
                </a:lnTo>
                <a:lnTo>
                  <a:pt x="7643940" y="829998"/>
                </a:lnTo>
                <a:lnTo>
                  <a:pt x="7657727" y="861249"/>
                </a:lnTo>
                <a:lnTo>
                  <a:pt x="7671514" y="892500"/>
                </a:lnTo>
                <a:lnTo>
                  <a:pt x="7682544" y="924671"/>
                </a:lnTo>
                <a:lnTo>
                  <a:pt x="7694494" y="956841"/>
                </a:lnTo>
                <a:lnTo>
                  <a:pt x="7705523" y="990850"/>
                </a:lnTo>
                <a:lnTo>
                  <a:pt x="7715634" y="1023940"/>
                </a:lnTo>
                <a:lnTo>
                  <a:pt x="7723906" y="1057029"/>
                </a:lnTo>
                <a:lnTo>
                  <a:pt x="7733098" y="1091957"/>
                </a:lnTo>
                <a:lnTo>
                  <a:pt x="7739532" y="1125966"/>
                </a:lnTo>
                <a:lnTo>
                  <a:pt x="7746885" y="1159975"/>
                </a:lnTo>
                <a:lnTo>
                  <a:pt x="7752400" y="1195822"/>
                </a:lnTo>
                <a:lnTo>
                  <a:pt x="7756996" y="1230750"/>
                </a:lnTo>
                <a:lnTo>
                  <a:pt x="7761592" y="1265678"/>
                </a:lnTo>
                <a:lnTo>
                  <a:pt x="7764349" y="1301525"/>
                </a:lnTo>
                <a:lnTo>
                  <a:pt x="7767107" y="1337372"/>
                </a:lnTo>
                <a:lnTo>
                  <a:pt x="7768026" y="1374138"/>
                </a:lnTo>
                <a:lnTo>
                  <a:pt x="7768945" y="1409985"/>
                </a:lnTo>
                <a:lnTo>
                  <a:pt x="7422423" y="1409985"/>
                </a:lnTo>
                <a:lnTo>
                  <a:pt x="7422423" y="1382411"/>
                </a:lnTo>
                <a:lnTo>
                  <a:pt x="7421504" y="1354836"/>
                </a:lnTo>
                <a:lnTo>
                  <a:pt x="7419666" y="1327261"/>
                </a:lnTo>
                <a:lnTo>
                  <a:pt x="7415989" y="1301525"/>
                </a:lnTo>
                <a:lnTo>
                  <a:pt x="7413232" y="1274869"/>
                </a:lnTo>
                <a:lnTo>
                  <a:pt x="7410474" y="1248214"/>
                </a:lnTo>
                <a:lnTo>
                  <a:pt x="7405878" y="1221558"/>
                </a:lnTo>
                <a:lnTo>
                  <a:pt x="7400364" y="1195822"/>
                </a:lnTo>
                <a:lnTo>
                  <a:pt x="7394848" y="1170086"/>
                </a:lnTo>
                <a:lnTo>
                  <a:pt x="7389334" y="1144349"/>
                </a:lnTo>
                <a:lnTo>
                  <a:pt x="7381980" y="1118613"/>
                </a:lnTo>
                <a:lnTo>
                  <a:pt x="7374627" y="1093796"/>
                </a:lnTo>
                <a:lnTo>
                  <a:pt x="7366355" y="1068978"/>
                </a:lnTo>
                <a:lnTo>
                  <a:pt x="7357163" y="1044161"/>
                </a:lnTo>
                <a:lnTo>
                  <a:pt x="7348891" y="1020263"/>
                </a:lnTo>
                <a:lnTo>
                  <a:pt x="7338780" y="995446"/>
                </a:lnTo>
                <a:lnTo>
                  <a:pt x="7327750" y="971548"/>
                </a:lnTo>
                <a:lnTo>
                  <a:pt x="7317640" y="948569"/>
                </a:lnTo>
                <a:lnTo>
                  <a:pt x="7305690" y="925590"/>
                </a:lnTo>
                <a:lnTo>
                  <a:pt x="7293742" y="903530"/>
                </a:lnTo>
                <a:lnTo>
                  <a:pt x="7280873" y="880551"/>
                </a:lnTo>
                <a:lnTo>
                  <a:pt x="7268005" y="858492"/>
                </a:lnTo>
                <a:lnTo>
                  <a:pt x="7255137" y="836432"/>
                </a:lnTo>
                <a:lnTo>
                  <a:pt x="7241350" y="815291"/>
                </a:lnTo>
                <a:lnTo>
                  <a:pt x="7226643" y="795070"/>
                </a:lnTo>
                <a:lnTo>
                  <a:pt x="7211018" y="773010"/>
                </a:lnTo>
                <a:lnTo>
                  <a:pt x="7195392" y="753708"/>
                </a:lnTo>
                <a:lnTo>
                  <a:pt x="7178847" y="732567"/>
                </a:lnTo>
                <a:lnTo>
                  <a:pt x="7162302" y="714184"/>
                </a:lnTo>
                <a:lnTo>
                  <a:pt x="7145758" y="694882"/>
                </a:lnTo>
                <a:lnTo>
                  <a:pt x="7128294" y="676499"/>
                </a:lnTo>
                <a:lnTo>
                  <a:pt x="7110830" y="657197"/>
                </a:lnTo>
                <a:lnTo>
                  <a:pt x="7092446" y="639733"/>
                </a:lnTo>
                <a:lnTo>
                  <a:pt x="7073144" y="622269"/>
                </a:lnTo>
                <a:lnTo>
                  <a:pt x="7054761" y="605724"/>
                </a:lnTo>
                <a:lnTo>
                  <a:pt x="7035459" y="589179"/>
                </a:lnTo>
                <a:lnTo>
                  <a:pt x="7015237" y="573553"/>
                </a:lnTo>
                <a:lnTo>
                  <a:pt x="6995016" y="557928"/>
                </a:lnTo>
                <a:lnTo>
                  <a:pt x="6974794" y="543221"/>
                </a:lnTo>
                <a:lnTo>
                  <a:pt x="6952735" y="528515"/>
                </a:lnTo>
                <a:lnTo>
                  <a:pt x="6932513" y="513808"/>
                </a:lnTo>
                <a:lnTo>
                  <a:pt x="6909534" y="500940"/>
                </a:lnTo>
                <a:lnTo>
                  <a:pt x="6888394" y="487153"/>
                </a:lnTo>
                <a:lnTo>
                  <a:pt x="6865415" y="474285"/>
                </a:lnTo>
                <a:lnTo>
                  <a:pt x="6843355" y="462336"/>
                </a:lnTo>
                <a:lnTo>
                  <a:pt x="6819457" y="450386"/>
                </a:lnTo>
                <a:lnTo>
                  <a:pt x="6796478" y="440276"/>
                </a:lnTo>
                <a:lnTo>
                  <a:pt x="6772580" y="430165"/>
                </a:lnTo>
                <a:lnTo>
                  <a:pt x="6747763" y="420054"/>
                </a:lnTo>
                <a:lnTo>
                  <a:pt x="6724784" y="410863"/>
                </a:lnTo>
                <a:lnTo>
                  <a:pt x="6699967" y="401671"/>
                </a:lnTo>
                <a:lnTo>
                  <a:pt x="6674230" y="394318"/>
                </a:lnTo>
                <a:lnTo>
                  <a:pt x="6650332" y="386965"/>
                </a:lnTo>
                <a:lnTo>
                  <a:pt x="6624596" y="380531"/>
                </a:lnTo>
                <a:lnTo>
                  <a:pt x="6598860" y="373177"/>
                </a:lnTo>
                <a:lnTo>
                  <a:pt x="6573123" y="367662"/>
                </a:lnTo>
                <a:lnTo>
                  <a:pt x="6547387" y="362148"/>
                </a:lnTo>
                <a:lnTo>
                  <a:pt x="6520732" y="358471"/>
                </a:lnTo>
                <a:lnTo>
                  <a:pt x="6494076" y="354794"/>
                </a:lnTo>
                <a:lnTo>
                  <a:pt x="6466501" y="352037"/>
                </a:lnTo>
                <a:lnTo>
                  <a:pt x="6440765" y="350199"/>
                </a:lnTo>
                <a:lnTo>
                  <a:pt x="6413190" y="347441"/>
                </a:lnTo>
                <a:lnTo>
                  <a:pt x="6385616" y="346522"/>
                </a:lnTo>
                <a:lnTo>
                  <a:pt x="6358041" y="345603"/>
                </a:lnTo>
                <a:lnTo>
                  <a:pt x="6330466" y="346522"/>
                </a:lnTo>
                <a:lnTo>
                  <a:pt x="6303811" y="347441"/>
                </a:lnTo>
                <a:lnTo>
                  <a:pt x="6277155" y="350199"/>
                </a:lnTo>
                <a:lnTo>
                  <a:pt x="6249580" y="352037"/>
                </a:lnTo>
                <a:lnTo>
                  <a:pt x="6222925" y="354794"/>
                </a:lnTo>
                <a:lnTo>
                  <a:pt x="6196270" y="358471"/>
                </a:lnTo>
                <a:lnTo>
                  <a:pt x="6169614" y="362148"/>
                </a:lnTo>
                <a:lnTo>
                  <a:pt x="6144797" y="367662"/>
                </a:lnTo>
                <a:lnTo>
                  <a:pt x="6118141" y="373177"/>
                </a:lnTo>
                <a:lnTo>
                  <a:pt x="6092405" y="380531"/>
                </a:lnTo>
                <a:lnTo>
                  <a:pt x="6066669" y="386965"/>
                </a:lnTo>
                <a:lnTo>
                  <a:pt x="6042771" y="394318"/>
                </a:lnTo>
                <a:lnTo>
                  <a:pt x="6017034" y="401671"/>
                </a:lnTo>
                <a:lnTo>
                  <a:pt x="5992217" y="410863"/>
                </a:lnTo>
                <a:lnTo>
                  <a:pt x="5968319" y="420054"/>
                </a:lnTo>
                <a:lnTo>
                  <a:pt x="5944421" y="430165"/>
                </a:lnTo>
                <a:lnTo>
                  <a:pt x="5921442" y="440276"/>
                </a:lnTo>
                <a:lnTo>
                  <a:pt x="5897544" y="450386"/>
                </a:lnTo>
                <a:lnTo>
                  <a:pt x="5873646" y="462336"/>
                </a:lnTo>
                <a:lnTo>
                  <a:pt x="5851586" y="474285"/>
                </a:lnTo>
                <a:lnTo>
                  <a:pt x="5828607" y="487153"/>
                </a:lnTo>
                <a:lnTo>
                  <a:pt x="5807467" y="500940"/>
                </a:lnTo>
                <a:lnTo>
                  <a:pt x="5784488" y="513808"/>
                </a:lnTo>
                <a:lnTo>
                  <a:pt x="5763347" y="528515"/>
                </a:lnTo>
                <a:lnTo>
                  <a:pt x="5743126" y="543221"/>
                </a:lnTo>
                <a:lnTo>
                  <a:pt x="5721985" y="557928"/>
                </a:lnTo>
                <a:lnTo>
                  <a:pt x="5701764" y="573553"/>
                </a:lnTo>
                <a:lnTo>
                  <a:pt x="5681543" y="589179"/>
                </a:lnTo>
                <a:lnTo>
                  <a:pt x="5662240" y="605724"/>
                </a:lnTo>
                <a:lnTo>
                  <a:pt x="5643857" y="622269"/>
                </a:lnTo>
                <a:lnTo>
                  <a:pt x="5624555" y="639733"/>
                </a:lnTo>
                <a:lnTo>
                  <a:pt x="5606172" y="657197"/>
                </a:lnTo>
                <a:lnTo>
                  <a:pt x="5588708" y="676499"/>
                </a:lnTo>
                <a:lnTo>
                  <a:pt x="5571244" y="694882"/>
                </a:lnTo>
                <a:lnTo>
                  <a:pt x="5554699" y="714184"/>
                </a:lnTo>
                <a:lnTo>
                  <a:pt x="5538154" y="732567"/>
                </a:lnTo>
                <a:lnTo>
                  <a:pt x="5521609" y="753708"/>
                </a:lnTo>
                <a:lnTo>
                  <a:pt x="5506903" y="773010"/>
                </a:lnTo>
                <a:lnTo>
                  <a:pt x="5491277" y="795070"/>
                </a:lnTo>
                <a:lnTo>
                  <a:pt x="5476571" y="815291"/>
                </a:lnTo>
                <a:lnTo>
                  <a:pt x="5462783" y="836432"/>
                </a:lnTo>
                <a:lnTo>
                  <a:pt x="5448996" y="858492"/>
                </a:lnTo>
                <a:lnTo>
                  <a:pt x="5436128" y="880551"/>
                </a:lnTo>
                <a:lnTo>
                  <a:pt x="5423260" y="903530"/>
                </a:lnTo>
                <a:lnTo>
                  <a:pt x="5411311" y="925590"/>
                </a:lnTo>
                <a:lnTo>
                  <a:pt x="5399362" y="948569"/>
                </a:lnTo>
                <a:lnTo>
                  <a:pt x="5389251" y="971548"/>
                </a:lnTo>
                <a:lnTo>
                  <a:pt x="5378221" y="995446"/>
                </a:lnTo>
                <a:lnTo>
                  <a:pt x="5368110" y="1020263"/>
                </a:lnTo>
                <a:lnTo>
                  <a:pt x="5359838" y="1044161"/>
                </a:lnTo>
                <a:lnTo>
                  <a:pt x="5350646" y="1068978"/>
                </a:lnTo>
                <a:lnTo>
                  <a:pt x="5343293" y="1093796"/>
                </a:lnTo>
                <a:lnTo>
                  <a:pt x="5335021" y="1118613"/>
                </a:lnTo>
                <a:lnTo>
                  <a:pt x="5328587" y="1144349"/>
                </a:lnTo>
                <a:lnTo>
                  <a:pt x="5322153" y="1170086"/>
                </a:lnTo>
                <a:lnTo>
                  <a:pt x="5316638" y="1195822"/>
                </a:lnTo>
                <a:lnTo>
                  <a:pt x="5312042" y="1221558"/>
                </a:lnTo>
                <a:lnTo>
                  <a:pt x="5306527" y="1248214"/>
                </a:lnTo>
                <a:lnTo>
                  <a:pt x="5303770" y="1274869"/>
                </a:lnTo>
                <a:lnTo>
                  <a:pt x="5300093" y="1301525"/>
                </a:lnTo>
                <a:lnTo>
                  <a:pt x="5298255" y="1327261"/>
                </a:lnTo>
                <a:lnTo>
                  <a:pt x="5295497" y="1354836"/>
                </a:lnTo>
                <a:lnTo>
                  <a:pt x="5294578" y="1382411"/>
                </a:lnTo>
                <a:lnTo>
                  <a:pt x="5294578" y="1409985"/>
                </a:lnTo>
                <a:lnTo>
                  <a:pt x="5294338" y="1409985"/>
                </a:lnTo>
                <a:lnTo>
                  <a:pt x="5293419" y="1445832"/>
                </a:lnTo>
                <a:lnTo>
                  <a:pt x="5292500" y="1482598"/>
                </a:lnTo>
                <a:lnTo>
                  <a:pt x="5290662" y="1518446"/>
                </a:lnTo>
                <a:lnTo>
                  <a:pt x="5286066" y="1554293"/>
                </a:lnTo>
                <a:lnTo>
                  <a:pt x="5282389" y="1589221"/>
                </a:lnTo>
                <a:lnTo>
                  <a:pt x="5277793" y="1624148"/>
                </a:lnTo>
                <a:lnTo>
                  <a:pt x="5271359" y="1659996"/>
                </a:lnTo>
                <a:lnTo>
                  <a:pt x="5265844" y="1694004"/>
                </a:lnTo>
                <a:lnTo>
                  <a:pt x="5258491" y="1728013"/>
                </a:lnTo>
                <a:lnTo>
                  <a:pt x="5249300" y="1762941"/>
                </a:lnTo>
                <a:lnTo>
                  <a:pt x="5240108" y="1796031"/>
                </a:lnTo>
                <a:lnTo>
                  <a:pt x="5230916" y="1829120"/>
                </a:lnTo>
                <a:lnTo>
                  <a:pt x="5219887" y="1863129"/>
                </a:lnTo>
                <a:lnTo>
                  <a:pt x="5207938" y="1895299"/>
                </a:lnTo>
                <a:lnTo>
                  <a:pt x="5195988" y="1927470"/>
                </a:lnTo>
                <a:lnTo>
                  <a:pt x="5184039" y="1958721"/>
                </a:lnTo>
                <a:lnTo>
                  <a:pt x="5170252" y="1989972"/>
                </a:lnTo>
                <a:lnTo>
                  <a:pt x="5155546" y="2021224"/>
                </a:lnTo>
                <a:lnTo>
                  <a:pt x="5139920" y="2051556"/>
                </a:lnTo>
                <a:lnTo>
                  <a:pt x="5124294" y="2081888"/>
                </a:lnTo>
                <a:lnTo>
                  <a:pt x="5106830" y="2111301"/>
                </a:lnTo>
                <a:lnTo>
                  <a:pt x="5089366" y="2140714"/>
                </a:lnTo>
                <a:lnTo>
                  <a:pt x="5071902" y="2170127"/>
                </a:lnTo>
                <a:lnTo>
                  <a:pt x="5053519" y="2198621"/>
                </a:lnTo>
                <a:lnTo>
                  <a:pt x="5033298" y="2226196"/>
                </a:lnTo>
                <a:lnTo>
                  <a:pt x="5013996" y="2253770"/>
                </a:lnTo>
                <a:lnTo>
                  <a:pt x="4993774" y="2280426"/>
                </a:lnTo>
                <a:lnTo>
                  <a:pt x="4971715" y="2306162"/>
                </a:lnTo>
                <a:lnTo>
                  <a:pt x="4950574" y="2332818"/>
                </a:lnTo>
                <a:lnTo>
                  <a:pt x="4927595" y="2358554"/>
                </a:lnTo>
                <a:lnTo>
                  <a:pt x="4904616" y="2383371"/>
                </a:lnTo>
                <a:lnTo>
                  <a:pt x="4880718" y="2407269"/>
                </a:lnTo>
                <a:lnTo>
                  <a:pt x="4857739" y="2431167"/>
                </a:lnTo>
                <a:lnTo>
                  <a:pt x="4832003" y="2453227"/>
                </a:lnTo>
                <a:lnTo>
                  <a:pt x="4806266" y="2476206"/>
                </a:lnTo>
                <a:lnTo>
                  <a:pt x="4780530" y="2497347"/>
                </a:lnTo>
                <a:lnTo>
                  <a:pt x="4754794" y="2519406"/>
                </a:lnTo>
                <a:lnTo>
                  <a:pt x="4728138" y="2539628"/>
                </a:lnTo>
                <a:lnTo>
                  <a:pt x="4700563" y="2560768"/>
                </a:lnTo>
                <a:lnTo>
                  <a:pt x="4672070" y="2579151"/>
                </a:lnTo>
                <a:lnTo>
                  <a:pt x="4643576" y="2597534"/>
                </a:lnTo>
                <a:lnTo>
                  <a:pt x="4615082" y="2615918"/>
                </a:lnTo>
                <a:lnTo>
                  <a:pt x="4585669" y="2632462"/>
                </a:lnTo>
                <a:lnTo>
                  <a:pt x="4556256" y="2649926"/>
                </a:lnTo>
                <a:lnTo>
                  <a:pt x="4525924" y="2666471"/>
                </a:lnTo>
                <a:lnTo>
                  <a:pt x="4495592" y="2681178"/>
                </a:lnTo>
                <a:lnTo>
                  <a:pt x="4464340" y="2695884"/>
                </a:lnTo>
                <a:lnTo>
                  <a:pt x="4433089" y="2709671"/>
                </a:lnTo>
                <a:lnTo>
                  <a:pt x="4400919" y="2721621"/>
                </a:lnTo>
                <a:lnTo>
                  <a:pt x="4369667" y="2734489"/>
                </a:lnTo>
                <a:lnTo>
                  <a:pt x="4335659" y="2745519"/>
                </a:lnTo>
                <a:lnTo>
                  <a:pt x="4303488" y="2756548"/>
                </a:lnTo>
                <a:lnTo>
                  <a:pt x="4270399" y="2765740"/>
                </a:lnTo>
                <a:lnTo>
                  <a:pt x="4236390" y="2775851"/>
                </a:lnTo>
                <a:lnTo>
                  <a:pt x="4202381" y="2784123"/>
                </a:lnTo>
                <a:lnTo>
                  <a:pt x="4168372" y="2791476"/>
                </a:lnTo>
                <a:lnTo>
                  <a:pt x="4133444" y="2798830"/>
                </a:lnTo>
                <a:lnTo>
                  <a:pt x="4098517" y="2803425"/>
                </a:lnTo>
                <a:lnTo>
                  <a:pt x="4063589" y="2808940"/>
                </a:lnTo>
                <a:lnTo>
                  <a:pt x="4028661" y="2813536"/>
                </a:lnTo>
                <a:lnTo>
                  <a:pt x="3991895" y="2816294"/>
                </a:lnTo>
                <a:lnTo>
                  <a:pt x="3956967" y="2818132"/>
                </a:lnTo>
                <a:lnTo>
                  <a:pt x="3920200" y="2819970"/>
                </a:lnTo>
                <a:lnTo>
                  <a:pt x="3884353" y="2819970"/>
                </a:lnTo>
                <a:lnTo>
                  <a:pt x="3847587" y="2819970"/>
                </a:lnTo>
                <a:lnTo>
                  <a:pt x="3811740" y="2818132"/>
                </a:lnTo>
                <a:lnTo>
                  <a:pt x="3775893" y="2816294"/>
                </a:lnTo>
                <a:lnTo>
                  <a:pt x="3740046" y="2813536"/>
                </a:lnTo>
                <a:lnTo>
                  <a:pt x="3704199" y="2808940"/>
                </a:lnTo>
                <a:lnTo>
                  <a:pt x="3669271" y="2803425"/>
                </a:lnTo>
                <a:lnTo>
                  <a:pt x="3634343" y="2798830"/>
                </a:lnTo>
                <a:lnTo>
                  <a:pt x="3600334" y="2791476"/>
                </a:lnTo>
                <a:lnTo>
                  <a:pt x="3565406" y="2784123"/>
                </a:lnTo>
                <a:lnTo>
                  <a:pt x="3531398" y="2775851"/>
                </a:lnTo>
                <a:lnTo>
                  <a:pt x="3498308" y="2765740"/>
                </a:lnTo>
                <a:lnTo>
                  <a:pt x="3465218" y="2756548"/>
                </a:lnTo>
                <a:lnTo>
                  <a:pt x="3431210" y="2745519"/>
                </a:lnTo>
                <a:lnTo>
                  <a:pt x="3399039" y="2734489"/>
                </a:lnTo>
                <a:lnTo>
                  <a:pt x="3366869" y="2721621"/>
                </a:lnTo>
                <a:lnTo>
                  <a:pt x="3335617" y="2709671"/>
                </a:lnTo>
                <a:lnTo>
                  <a:pt x="3303447" y="2695884"/>
                </a:lnTo>
                <a:lnTo>
                  <a:pt x="3273115" y="2681178"/>
                </a:lnTo>
                <a:lnTo>
                  <a:pt x="3242783" y="2666471"/>
                </a:lnTo>
                <a:lnTo>
                  <a:pt x="3212451" y="2649926"/>
                </a:lnTo>
                <a:lnTo>
                  <a:pt x="3182118" y="2632462"/>
                </a:lnTo>
                <a:lnTo>
                  <a:pt x="3152706" y="2615918"/>
                </a:lnTo>
                <a:lnTo>
                  <a:pt x="3124212" y="2597534"/>
                </a:lnTo>
                <a:lnTo>
                  <a:pt x="3095718" y="2579151"/>
                </a:lnTo>
                <a:lnTo>
                  <a:pt x="3068143" y="2560768"/>
                </a:lnTo>
                <a:lnTo>
                  <a:pt x="3040569" y="2539628"/>
                </a:lnTo>
                <a:lnTo>
                  <a:pt x="3012994" y="2519406"/>
                </a:lnTo>
                <a:lnTo>
                  <a:pt x="2986338" y="2497347"/>
                </a:lnTo>
                <a:lnTo>
                  <a:pt x="2961521" y="2476206"/>
                </a:lnTo>
                <a:lnTo>
                  <a:pt x="2935785" y="2453227"/>
                </a:lnTo>
                <a:lnTo>
                  <a:pt x="2910968" y="2431167"/>
                </a:lnTo>
                <a:lnTo>
                  <a:pt x="2887070" y="2407269"/>
                </a:lnTo>
                <a:lnTo>
                  <a:pt x="2863172" y="2383371"/>
                </a:lnTo>
                <a:lnTo>
                  <a:pt x="2839273" y="2358554"/>
                </a:lnTo>
                <a:lnTo>
                  <a:pt x="2818133" y="2332818"/>
                </a:lnTo>
                <a:lnTo>
                  <a:pt x="2796073" y="2306162"/>
                </a:lnTo>
                <a:lnTo>
                  <a:pt x="2774933" y="2280426"/>
                </a:lnTo>
                <a:lnTo>
                  <a:pt x="2754711" y="2253770"/>
                </a:lnTo>
                <a:lnTo>
                  <a:pt x="2733571" y="2226196"/>
                </a:lnTo>
                <a:lnTo>
                  <a:pt x="2714268" y="2198621"/>
                </a:lnTo>
                <a:lnTo>
                  <a:pt x="2695885" y="2170127"/>
                </a:lnTo>
                <a:lnTo>
                  <a:pt x="2678421" y="2140714"/>
                </a:lnTo>
                <a:lnTo>
                  <a:pt x="2660038" y="2111301"/>
                </a:lnTo>
                <a:lnTo>
                  <a:pt x="2643493" y="2081888"/>
                </a:lnTo>
                <a:lnTo>
                  <a:pt x="2627868" y="2051556"/>
                </a:lnTo>
                <a:lnTo>
                  <a:pt x="2613161" y="2021224"/>
                </a:lnTo>
                <a:lnTo>
                  <a:pt x="2598455" y="1989972"/>
                </a:lnTo>
                <a:lnTo>
                  <a:pt x="2584667" y="1958721"/>
                </a:lnTo>
                <a:lnTo>
                  <a:pt x="2570880" y="1927470"/>
                </a:lnTo>
                <a:lnTo>
                  <a:pt x="2559850" y="1895299"/>
                </a:lnTo>
                <a:lnTo>
                  <a:pt x="2547901" y="1863129"/>
                </a:lnTo>
                <a:lnTo>
                  <a:pt x="2536871" y="1829120"/>
                </a:lnTo>
                <a:lnTo>
                  <a:pt x="2526761" y="1796031"/>
                </a:lnTo>
                <a:lnTo>
                  <a:pt x="2518488" y="1762941"/>
                </a:lnTo>
                <a:lnTo>
                  <a:pt x="2509297" y="1728013"/>
                </a:lnTo>
                <a:lnTo>
                  <a:pt x="2502863" y="1694004"/>
                </a:lnTo>
                <a:lnTo>
                  <a:pt x="2495509" y="1659996"/>
                </a:lnTo>
                <a:lnTo>
                  <a:pt x="2489994" y="1624148"/>
                </a:lnTo>
                <a:lnTo>
                  <a:pt x="2485399" y="1589221"/>
                </a:lnTo>
                <a:lnTo>
                  <a:pt x="2480803" y="1554293"/>
                </a:lnTo>
                <a:lnTo>
                  <a:pt x="2478045" y="1518446"/>
                </a:lnTo>
                <a:lnTo>
                  <a:pt x="2475288" y="1482598"/>
                </a:lnTo>
                <a:lnTo>
                  <a:pt x="2474369" y="1445832"/>
                </a:lnTo>
                <a:lnTo>
                  <a:pt x="2474369" y="1409985"/>
                </a:lnTo>
                <a:lnTo>
                  <a:pt x="2474369" y="1382411"/>
                </a:lnTo>
                <a:lnTo>
                  <a:pt x="2473450" y="1354836"/>
                </a:lnTo>
                <a:lnTo>
                  <a:pt x="2471611" y="1327261"/>
                </a:lnTo>
                <a:lnTo>
                  <a:pt x="2467935" y="1301525"/>
                </a:lnTo>
                <a:lnTo>
                  <a:pt x="2465177" y="1274869"/>
                </a:lnTo>
                <a:lnTo>
                  <a:pt x="2462420" y="1248214"/>
                </a:lnTo>
                <a:lnTo>
                  <a:pt x="2457824" y="1221558"/>
                </a:lnTo>
                <a:lnTo>
                  <a:pt x="2452309" y="1195822"/>
                </a:lnTo>
                <a:lnTo>
                  <a:pt x="2446794" y="1170086"/>
                </a:lnTo>
                <a:lnTo>
                  <a:pt x="2441279" y="1144349"/>
                </a:lnTo>
                <a:lnTo>
                  <a:pt x="2433926" y="1118613"/>
                </a:lnTo>
                <a:lnTo>
                  <a:pt x="2426573" y="1093796"/>
                </a:lnTo>
                <a:lnTo>
                  <a:pt x="2418300" y="1068978"/>
                </a:lnTo>
                <a:lnTo>
                  <a:pt x="2409109" y="1044161"/>
                </a:lnTo>
                <a:lnTo>
                  <a:pt x="2400836" y="1020263"/>
                </a:lnTo>
                <a:lnTo>
                  <a:pt x="2390726" y="995446"/>
                </a:lnTo>
                <a:lnTo>
                  <a:pt x="2379696" y="971548"/>
                </a:lnTo>
                <a:lnTo>
                  <a:pt x="2369585" y="948569"/>
                </a:lnTo>
                <a:lnTo>
                  <a:pt x="2357636" y="925590"/>
                </a:lnTo>
                <a:lnTo>
                  <a:pt x="2345687" y="903530"/>
                </a:lnTo>
                <a:lnTo>
                  <a:pt x="2332819" y="880551"/>
                </a:lnTo>
                <a:lnTo>
                  <a:pt x="2319951" y="858492"/>
                </a:lnTo>
                <a:lnTo>
                  <a:pt x="2307082" y="836432"/>
                </a:lnTo>
                <a:lnTo>
                  <a:pt x="2293295" y="815291"/>
                </a:lnTo>
                <a:lnTo>
                  <a:pt x="2278589" y="795070"/>
                </a:lnTo>
                <a:lnTo>
                  <a:pt x="2262963" y="773010"/>
                </a:lnTo>
                <a:lnTo>
                  <a:pt x="2247337" y="753708"/>
                </a:lnTo>
                <a:lnTo>
                  <a:pt x="2230792" y="732567"/>
                </a:lnTo>
                <a:lnTo>
                  <a:pt x="2214248" y="714184"/>
                </a:lnTo>
                <a:lnTo>
                  <a:pt x="2197703" y="694882"/>
                </a:lnTo>
                <a:lnTo>
                  <a:pt x="2180239" y="676499"/>
                </a:lnTo>
                <a:lnTo>
                  <a:pt x="2162775" y="657197"/>
                </a:lnTo>
                <a:lnTo>
                  <a:pt x="2144392" y="639733"/>
                </a:lnTo>
                <a:lnTo>
                  <a:pt x="2125089" y="622269"/>
                </a:lnTo>
                <a:lnTo>
                  <a:pt x="2106706" y="605724"/>
                </a:lnTo>
                <a:lnTo>
                  <a:pt x="2087404" y="589179"/>
                </a:lnTo>
                <a:lnTo>
                  <a:pt x="2067183" y="573553"/>
                </a:lnTo>
                <a:lnTo>
                  <a:pt x="2046961" y="557928"/>
                </a:lnTo>
                <a:lnTo>
                  <a:pt x="2026740" y="543221"/>
                </a:lnTo>
                <a:lnTo>
                  <a:pt x="2004680" y="528515"/>
                </a:lnTo>
                <a:lnTo>
                  <a:pt x="1984458" y="513808"/>
                </a:lnTo>
                <a:lnTo>
                  <a:pt x="1961480" y="500940"/>
                </a:lnTo>
                <a:lnTo>
                  <a:pt x="1940339" y="487153"/>
                </a:lnTo>
                <a:lnTo>
                  <a:pt x="1917360" y="474285"/>
                </a:lnTo>
                <a:lnTo>
                  <a:pt x="1895301" y="462336"/>
                </a:lnTo>
                <a:lnTo>
                  <a:pt x="1871403" y="450386"/>
                </a:lnTo>
                <a:lnTo>
                  <a:pt x="1848424" y="440276"/>
                </a:lnTo>
                <a:lnTo>
                  <a:pt x="1824526" y="430165"/>
                </a:lnTo>
                <a:lnTo>
                  <a:pt x="1799708" y="420054"/>
                </a:lnTo>
                <a:lnTo>
                  <a:pt x="1776729" y="410863"/>
                </a:lnTo>
                <a:lnTo>
                  <a:pt x="1751912" y="401671"/>
                </a:lnTo>
                <a:lnTo>
                  <a:pt x="1726176" y="394318"/>
                </a:lnTo>
                <a:lnTo>
                  <a:pt x="1702277" y="386965"/>
                </a:lnTo>
                <a:lnTo>
                  <a:pt x="1676541" y="380531"/>
                </a:lnTo>
                <a:lnTo>
                  <a:pt x="1650805" y="373177"/>
                </a:lnTo>
                <a:lnTo>
                  <a:pt x="1625069" y="367662"/>
                </a:lnTo>
                <a:lnTo>
                  <a:pt x="1599332" y="362148"/>
                </a:lnTo>
                <a:lnTo>
                  <a:pt x="1572677" y="358471"/>
                </a:lnTo>
                <a:lnTo>
                  <a:pt x="1546021" y="354794"/>
                </a:lnTo>
                <a:lnTo>
                  <a:pt x="1518446" y="352037"/>
                </a:lnTo>
                <a:lnTo>
                  <a:pt x="1492710" y="350199"/>
                </a:lnTo>
                <a:lnTo>
                  <a:pt x="1465135" y="347441"/>
                </a:lnTo>
                <a:lnTo>
                  <a:pt x="1437560" y="346522"/>
                </a:lnTo>
                <a:lnTo>
                  <a:pt x="1409986" y="345603"/>
                </a:lnTo>
                <a:lnTo>
                  <a:pt x="1382411" y="346522"/>
                </a:lnTo>
                <a:lnTo>
                  <a:pt x="1355756" y="347441"/>
                </a:lnTo>
                <a:lnTo>
                  <a:pt x="1329100" y="350199"/>
                </a:lnTo>
                <a:lnTo>
                  <a:pt x="1301525" y="352037"/>
                </a:lnTo>
                <a:lnTo>
                  <a:pt x="1274870" y="354794"/>
                </a:lnTo>
                <a:lnTo>
                  <a:pt x="1248214" y="358471"/>
                </a:lnTo>
                <a:lnTo>
                  <a:pt x="1221559" y="362148"/>
                </a:lnTo>
                <a:lnTo>
                  <a:pt x="1196742" y="367662"/>
                </a:lnTo>
                <a:lnTo>
                  <a:pt x="1170086" y="373177"/>
                </a:lnTo>
                <a:lnTo>
                  <a:pt x="1144350" y="380531"/>
                </a:lnTo>
                <a:lnTo>
                  <a:pt x="1118614" y="386965"/>
                </a:lnTo>
                <a:lnTo>
                  <a:pt x="1094715" y="394318"/>
                </a:lnTo>
                <a:lnTo>
                  <a:pt x="1068979" y="401671"/>
                </a:lnTo>
                <a:lnTo>
                  <a:pt x="1044162" y="410863"/>
                </a:lnTo>
                <a:lnTo>
                  <a:pt x="1020263" y="420054"/>
                </a:lnTo>
                <a:lnTo>
                  <a:pt x="996365" y="430165"/>
                </a:lnTo>
                <a:lnTo>
                  <a:pt x="973386" y="440276"/>
                </a:lnTo>
                <a:lnTo>
                  <a:pt x="949488" y="450386"/>
                </a:lnTo>
                <a:lnTo>
                  <a:pt x="925590" y="462336"/>
                </a:lnTo>
                <a:lnTo>
                  <a:pt x="903531" y="474285"/>
                </a:lnTo>
                <a:lnTo>
                  <a:pt x="880552" y="487153"/>
                </a:lnTo>
                <a:lnTo>
                  <a:pt x="859411" y="500940"/>
                </a:lnTo>
                <a:lnTo>
                  <a:pt x="836432" y="513808"/>
                </a:lnTo>
                <a:lnTo>
                  <a:pt x="815292" y="528515"/>
                </a:lnTo>
                <a:lnTo>
                  <a:pt x="795070" y="543221"/>
                </a:lnTo>
                <a:lnTo>
                  <a:pt x="773930" y="557928"/>
                </a:lnTo>
                <a:lnTo>
                  <a:pt x="753708" y="573553"/>
                </a:lnTo>
                <a:lnTo>
                  <a:pt x="733487" y="589179"/>
                </a:lnTo>
                <a:lnTo>
                  <a:pt x="714185" y="605724"/>
                </a:lnTo>
                <a:lnTo>
                  <a:pt x="695802" y="622269"/>
                </a:lnTo>
                <a:lnTo>
                  <a:pt x="676499" y="639733"/>
                </a:lnTo>
                <a:lnTo>
                  <a:pt x="658116" y="657197"/>
                </a:lnTo>
                <a:lnTo>
                  <a:pt x="640652" y="676499"/>
                </a:lnTo>
                <a:lnTo>
                  <a:pt x="623188" y="694882"/>
                </a:lnTo>
                <a:lnTo>
                  <a:pt x="606643" y="714184"/>
                </a:lnTo>
                <a:lnTo>
                  <a:pt x="590098" y="732567"/>
                </a:lnTo>
                <a:lnTo>
                  <a:pt x="573553" y="753708"/>
                </a:lnTo>
                <a:lnTo>
                  <a:pt x="558847" y="773010"/>
                </a:lnTo>
                <a:lnTo>
                  <a:pt x="543221" y="795070"/>
                </a:lnTo>
                <a:lnTo>
                  <a:pt x="528515" y="815291"/>
                </a:lnTo>
                <a:lnTo>
                  <a:pt x="514728" y="836432"/>
                </a:lnTo>
                <a:lnTo>
                  <a:pt x="500940" y="858492"/>
                </a:lnTo>
                <a:lnTo>
                  <a:pt x="488072" y="880551"/>
                </a:lnTo>
                <a:lnTo>
                  <a:pt x="475204" y="903530"/>
                </a:lnTo>
                <a:lnTo>
                  <a:pt x="463255" y="925590"/>
                </a:lnTo>
                <a:lnTo>
                  <a:pt x="451306" y="948569"/>
                </a:lnTo>
                <a:lnTo>
                  <a:pt x="441195" y="971548"/>
                </a:lnTo>
                <a:lnTo>
                  <a:pt x="430165" y="995446"/>
                </a:lnTo>
                <a:lnTo>
                  <a:pt x="420055" y="1020263"/>
                </a:lnTo>
                <a:lnTo>
                  <a:pt x="411782" y="1044161"/>
                </a:lnTo>
                <a:lnTo>
                  <a:pt x="402591" y="1068978"/>
                </a:lnTo>
                <a:lnTo>
                  <a:pt x="395237" y="1093796"/>
                </a:lnTo>
                <a:lnTo>
                  <a:pt x="386965" y="1118613"/>
                </a:lnTo>
                <a:lnTo>
                  <a:pt x="380531" y="1144349"/>
                </a:lnTo>
                <a:lnTo>
                  <a:pt x="374097" y="1170086"/>
                </a:lnTo>
                <a:lnTo>
                  <a:pt x="368582" y="1195822"/>
                </a:lnTo>
                <a:lnTo>
                  <a:pt x="363986" y="1221558"/>
                </a:lnTo>
                <a:lnTo>
                  <a:pt x="358471" y="1248214"/>
                </a:lnTo>
                <a:lnTo>
                  <a:pt x="355713" y="1274869"/>
                </a:lnTo>
                <a:lnTo>
                  <a:pt x="352037" y="1301525"/>
                </a:lnTo>
                <a:lnTo>
                  <a:pt x="350198" y="1327261"/>
                </a:lnTo>
                <a:lnTo>
                  <a:pt x="347441" y="1354836"/>
                </a:lnTo>
                <a:lnTo>
                  <a:pt x="346522" y="1382411"/>
                </a:lnTo>
                <a:lnTo>
                  <a:pt x="346522" y="1409985"/>
                </a:lnTo>
                <a:lnTo>
                  <a:pt x="0" y="1409985"/>
                </a:lnTo>
                <a:lnTo>
                  <a:pt x="919" y="1374138"/>
                </a:lnTo>
                <a:lnTo>
                  <a:pt x="1838" y="1337372"/>
                </a:lnTo>
                <a:lnTo>
                  <a:pt x="4596" y="1301525"/>
                </a:lnTo>
                <a:lnTo>
                  <a:pt x="8273" y="1265678"/>
                </a:lnTo>
                <a:lnTo>
                  <a:pt x="11949" y="1230750"/>
                </a:lnTo>
                <a:lnTo>
                  <a:pt x="16545" y="1195822"/>
                </a:lnTo>
                <a:lnTo>
                  <a:pt x="22979" y="1159975"/>
                </a:lnTo>
                <a:lnTo>
                  <a:pt x="29413" y="1125966"/>
                </a:lnTo>
                <a:lnTo>
                  <a:pt x="35847" y="1091957"/>
                </a:lnTo>
                <a:lnTo>
                  <a:pt x="45039" y="1057029"/>
                </a:lnTo>
                <a:lnTo>
                  <a:pt x="54230" y="1023940"/>
                </a:lnTo>
                <a:lnTo>
                  <a:pt x="63422" y="990850"/>
                </a:lnTo>
                <a:lnTo>
                  <a:pt x="74452" y="956841"/>
                </a:lnTo>
                <a:lnTo>
                  <a:pt x="86401" y="924671"/>
                </a:lnTo>
                <a:lnTo>
                  <a:pt x="98350" y="892500"/>
                </a:lnTo>
                <a:lnTo>
                  <a:pt x="110299" y="861249"/>
                </a:lnTo>
                <a:lnTo>
                  <a:pt x="124086" y="829998"/>
                </a:lnTo>
                <a:lnTo>
                  <a:pt x="138792" y="798747"/>
                </a:lnTo>
                <a:lnTo>
                  <a:pt x="154418" y="768414"/>
                </a:lnTo>
                <a:lnTo>
                  <a:pt x="170044" y="738082"/>
                </a:lnTo>
                <a:lnTo>
                  <a:pt x="187508" y="708669"/>
                </a:lnTo>
                <a:lnTo>
                  <a:pt x="204972" y="679256"/>
                </a:lnTo>
                <a:lnTo>
                  <a:pt x="222436" y="649843"/>
                </a:lnTo>
                <a:lnTo>
                  <a:pt x="240819" y="621349"/>
                </a:lnTo>
                <a:lnTo>
                  <a:pt x="261040" y="593775"/>
                </a:lnTo>
                <a:lnTo>
                  <a:pt x="280343" y="566200"/>
                </a:lnTo>
                <a:lnTo>
                  <a:pt x="300564" y="539545"/>
                </a:lnTo>
                <a:lnTo>
                  <a:pt x="322624" y="513808"/>
                </a:lnTo>
                <a:lnTo>
                  <a:pt x="343764" y="487153"/>
                </a:lnTo>
                <a:lnTo>
                  <a:pt x="366743" y="461416"/>
                </a:lnTo>
                <a:lnTo>
                  <a:pt x="389722" y="436599"/>
                </a:lnTo>
                <a:lnTo>
                  <a:pt x="413620" y="412701"/>
                </a:lnTo>
                <a:lnTo>
                  <a:pt x="438438" y="388803"/>
                </a:lnTo>
                <a:lnTo>
                  <a:pt x="462336" y="366743"/>
                </a:lnTo>
                <a:lnTo>
                  <a:pt x="488072" y="343764"/>
                </a:lnTo>
                <a:lnTo>
                  <a:pt x="513808" y="322624"/>
                </a:lnTo>
                <a:lnTo>
                  <a:pt x="539545" y="300564"/>
                </a:lnTo>
                <a:lnTo>
                  <a:pt x="566200" y="280343"/>
                </a:lnTo>
                <a:lnTo>
                  <a:pt x="593775" y="259202"/>
                </a:lnTo>
                <a:lnTo>
                  <a:pt x="622269" y="240819"/>
                </a:lnTo>
                <a:lnTo>
                  <a:pt x="650763" y="222436"/>
                </a:lnTo>
                <a:lnTo>
                  <a:pt x="679256" y="204053"/>
                </a:lnTo>
                <a:lnTo>
                  <a:pt x="708670" y="187508"/>
                </a:lnTo>
                <a:lnTo>
                  <a:pt x="738083" y="170044"/>
                </a:lnTo>
                <a:lnTo>
                  <a:pt x="768415" y="153499"/>
                </a:lnTo>
                <a:lnTo>
                  <a:pt x="799666" y="138793"/>
                </a:lnTo>
                <a:lnTo>
                  <a:pt x="829998" y="124086"/>
                </a:lnTo>
                <a:lnTo>
                  <a:pt x="861250" y="110299"/>
                </a:lnTo>
                <a:lnTo>
                  <a:pt x="893420" y="98350"/>
                </a:lnTo>
                <a:lnTo>
                  <a:pt x="925590" y="85482"/>
                </a:lnTo>
                <a:lnTo>
                  <a:pt x="958680" y="74452"/>
                </a:lnTo>
                <a:lnTo>
                  <a:pt x="991770" y="63422"/>
                </a:lnTo>
                <a:lnTo>
                  <a:pt x="1023940" y="54230"/>
                </a:lnTo>
                <a:lnTo>
                  <a:pt x="1057949" y="44120"/>
                </a:lnTo>
                <a:lnTo>
                  <a:pt x="1091958" y="35847"/>
                </a:lnTo>
                <a:lnTo>
                  <a:pt x="1125967" y="28494"/>
                </a:lnTo>
                <a:lnTo>
                  <a:pt x="1160895" y="21141"/>
                </a:lnTo>
                <a:lnTo>
                  <a:pt x="1195822" y="16545"/>
                </a:lnTo>
                <a:lnTo>
                  <a:pt x="1230750" y="11030"/>
                </a:lnTo>
                <a:lnTo>
                  <a:pt x="1265679" y="6434"/>
                </a:lnTo>
                <a:lnTo>
                  <a:pt x="1302445" y="3677"/>
                </a:lnTo>
                <a:lnTo>
                  <a:pt x="1337372" y="1838"/>
                </a:lnTo>
                <a:close/>
              </a:path>
            </a:pathLst>
          </a:custGeom>
          <a:solidFill>
            <a:srgbClr val="93C3C2"/>
          </a:solidFill>
          <a:ln w="3175">
            <a:noFill/>
          </a:ln>
        </p:spPr>
        <p:txBody>
          <a:bodyPr wrap="square" anchor="ctr">
            <a:noAutofit/>
          </a:bodyPr>
          <a:lstStyle/>
          <a:p>
            <a:pPr algn="ctr" defTabSz="457063">
              <a:defRPr/>
            </a:pPr>
            <a:endParaRPr sz="1799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95931" y="4685476"/>
            <a:ext cx="3586557" cy="1353890"/>
            <a:chOff x="8597287" y="2183708"/>
            <a:chExt cx="3386756" cy="1148466"/>
          </a:xfrm>
        </p:grpSpPr>
        <p:sp>
          <p:nvSpPr>
            <p:cNvPr id="8" name="矩形 7"/>
            <p:cNvSpPr/>
            <p:nvPr/>
          </p:nvSpPr>
          <p:spPr>
            <a:xfrm>
              <a:off x="8597287" y="2183708"/>
              <a:ext cx="2501951" cy="34293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063">
                <a:lnSpc>
                  <a:spcPct val="120000"/>
                </a:lnSpc>
                <a:defRPr/>
              </a:pPr>
              <a:r>
                <a:rPr lang="en-US" altLang="zh-CN" sz="1799" b="1">
                  <a:solidFill>
                    <a:srgbClr val="666464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Data Improvement</a:t>
              </a:r>
              <a:endParaRPr lang="zh-CN" altLang="en-US" sz="1799" b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56515" y="2625795"/>
              <a:ext cx="3327528" cy="7063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 defTabSz="914103">
                <a:lnSpc>
                  <a:spcPts val="1999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Improve feature selection</a:t>
              </a:r>
            </a:p>
            <a:p>
              <a:pPr marL="171450" indent="-171450" defTabSz="914103">
                <a:lnSpc>
                  <a:spcPts val="1999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Add new features into the model( Transport, Industry, etc.)</a:t>
              </a:r>
              <a:endParaRPr lang="zh-CN" altLang="en-US" sz="14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09639" y="1242431"/>
            <a:ext cx="3548363" cy="1051652"/>
            <a:chOff x="8039572" y="2150903"/>
            <a:chExt cx="3218988" cy="740997"/>
          </a:xfrm>
        </p:grpSpPr>
        <p:sp>
          <p:nvSpPr>
            <p:cNvPr id="14" name="矩形 13"/>
            <p:cNvSpPr/>
            <p:nvPr/>
          </p:nvSpPr>
          <p:spPr>
            <a:xfrm>
              <a:off x="8039572" y="2150903"/>
              <a:ext cx="2501951" cy="2848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063">
                <a:lnSpc>
                  <a:spcPct val="120000"/>
                </a:lnSpc>
                <a:defRPr/>
              </a:pPr>
              <a:r>
                <a:rPr lang="en-US" altLang="zh-CN" sz="1799" b="1">
                  <a:solidFill>
                    <a:srgbClr val="666464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Model Improvement</a:t>
              </a:r>
              <a:endParaRPr lang="zh-CN" altLang="en-US" sz="1799" b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22622" y="2481808"/>
              <a:ext cx="3035938" cy="4100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defTabSz="914377">
                <a:lnSpc>
                  <a:spcPts val="2000"/>
                </a:lnSpc>
                <a:defRPr sz="1000" b="1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sz="1400" b="0">
                  <a:solidFill>
                    <a:srgbClr val="666464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Fine tune existing model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zh-CN" sz="1400" b="0">
                  <a:solidFill>
                    <a:srgbClr val="666464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Validate new models</a:t>
              </a:r>
              <a:endParaRPr lang="zh-CN" altLang="en-US" sz="1400" b="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ABBA1BF-6912-414C-962D-65E1DD43C57C}"/>
              </a:ext>
            </a:extLst>
          </p:cNvPr>
          <p:cNvSpPr/>
          <p:nvPr/>
        </p:nvSpPr>
        <p:spPr>
          <a:xfrm>
            <a:off x="1128418" y="354830"/>
            <a:ext cx="2380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Future Goal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8B10B27-7D31-5647-EFC1-61D8E0D2556E}"/>
              </a:ext>
            </a:extLst>
          </p:cNvPr>
          <p:cNvGrpSpPr/>
          <p:nvPr/>
        </p:nvGrpSpPr>
        <p:grpSpPr>
          <a:xfrm>
            <a:off x="2455709" y="2683215"/>
            <a:ext cx="1732547" cy="1732547"/>
            <a:chOff x="647724" y="2939401"/>
            <a:chExt cx="1732547" cy="1732547"/>
          </a:xfrm>
        </p:grpSpPr>
        <p:sp>
          <p:nvSpPr>
            <p:cNvPr id="16" name="Oval 1">
              <a:extLst>
                <a:ext uri="{FF2B5EF4-FFF2-40B4-BE49-F238E27FC236}">
                  <a16:creationId xmlns:a16="http://schemas.microsoft.com/office/drawing/2014/main" id="{C04060DD-23F3-C495-D65A-A9E0CE16D124}"/>
                </a:ext>
              </a:extLst>
            </p:cNvPr>
            <p:cNvSpPr/>
            <p:nvPr/>
          </p:nvSpPr>
          <p:spPr>
            <a:xfrm>
              <a:off x="647724" y="2939401"/>
              <a:ext cx="1732547" cy="1732547"/>
            </a:xfrm>
            <a:prstGeom prst="ellipse">
              <a:avLst/>
            </a:prstGeom>
            <a:solidFill>
              <a:schemeClr val="accent5">
                <a:alpha val="7000"/>
              </a:schemeClr>
            </a:solidFill>
            <a:ln w="1270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7" name="Group 56">
              <a:extLst>
                <a:ext uri="{FF2B5EF4-FFF2-40B4-BE49-F238E27FC236}">
                  <a16:creationId xmlns:a16="http://schemas.microsoft.com/office/drawing/2014/main" id="{7001BA78-D77A-978B-2AA9-84451B430D16}"/>
                </a:ext>
              </a:extLst>
            </p:cNvPr>
            <p:cNvGrpSpPr/>
            <p:nvPr/>
          </p:nvGrpSpPr>
          <p:grpSpPr>
            <a:xfrm>
              <a:off x="1102029" y="3365736"/>
              <a:ext cx="840867" cy="839483"/>
              <a:chOff x="2001838" y="-2239963"/>
              <a:chExt cx="965200" cy="963613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93AA7479-BB38-DD2D-FB57-A09E8E00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038" y="-1655763"/>
                <a:ext cx="381000" cy="379413"/>
              </a:xfrm>
              <a:custGeom>
                <a:avLst/>
                <a:gdLst>
                  <a:gd name="T0" fmla="*/ 1404 w 1547"/>
                  <a:gd name="T1" fmla="*/ 890 h 1547"/>
                  <a:gd name="T2" fmla="*/ 514 w 1547"/>
                  <a:gd name="T3" fmla="*/ 0 h 1547"/>
                  <a:gd name="T4" fmla="*/ 0 w 1547"/>
                  <a:gd name="T5" fmla="*/ 514 h 1547"/>
                  <a:gd name="T6" fmla="*/ 890 w 1547"/>
                  <a:gd name="T7" fmla="*/ 1404 h 1547"/>
                  <a:gd name="T8" fmla="*/ 1404 w 1547"/>
                  <a:gd name="T9" fmla="*/ 1404 h 1547"/>
                  <a:gd name="T10" fmla="*/ 1404 w 1547"/>
                  <a:gd name="T11" fmla="*/ 89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7" h="1547">
                    <a:moveTo>
                      <a:pt x="1404" y="890"/>
                    </a:moveTo>
                    <a:cubicBezTo>
                      <a:pt x="514" y="0"/>
                      <a:pt x="514" y="0"/>
                      <a:pt x="514" y="0"/>
                    </a:cubicBezTo>
                    <a:cubicBezTo>
                      <a:pt x="382" y="206"/>
                      <a:pt x="206" y="382"/>
                      <a:pt x="0" y="514"/>
                    </a:cubicBezTo>
                    <a:cubicBezTo>
                      <a:pt x="890" y="1404"/>
                      <a:pt x="890" y="1404"/>
                      <a:pt x="890" y="1404"/>
                    </a:cubicBezTo>
                    <a:cubicBezTo>
                      <a:pt x="1032" y="1547"/>
                      <a:pt x="1263" y="1547"/>
                      <a:pt x="1404" y="1404"/>
                    </a:cubicBezTo>
                    <a:cubicBezTo>
                      <a:pt x="1547" y="1263"/>
                      <a:pt x="1547" y="1032"/>
                      <a:pt x="1404" y="8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1A1A9965-4D74-7C73-746D-D6FC93E1F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1838" y="-2239963"/>
                <a:ext cx="717550" cy="715963"/>
              </a:xfrm>
              <a:custGeom>
                <a:avLst/>
                <a:gdLst>
                  <a:gd name="T0" fmla="*/ 2910 w 2910"/>
                  <a:gd name="T1" fmla="*/ 1455 h 2910"/>
                  <a:gd name="T2" fmla="*/ 1455 w 2910"/>
                  <a:gd name="T3" fmla="*/ 0 h 2910"/>
                  <a:gd name="T4" fmla="*/ 0 w 2910"/>
                  <a:gd name="T5" fmla="*/ 1455 h 2910"/>
                  <a:gd name="T6" fmla="*/ 1455 w 2910"/>
                  <a:gd name="T7" fmla="*/ 2910 h 2910"/>
                  <a:gd name="T8" fmla="*/ 2910 w 2910"/>
                  <a:gd name="T9" fmla="*/ 1455 h 2910"/>
                  <a:gd name="T10" fmla="*/ 1455 w 2910"/>
                  <a:gd name="T11" fmla="*/ 2546 h 2910"/>
                  <a:gd name="T12" fmla="*/ 364 w 2910"/>
                  <a:gd name="T13" fmla="*/ 1455 h 2910"/>
                  <a:gd name="T14" fmla="*/ 1455 w 2910"/>
                  <a:gd name="T15" fmla="*/ 364 h 2910"/>
                  <a:gd name="T16" fmla="*/ 2546 w 2910"/>
                  <a:gd name="T17" fmla="*/ 1455 h 2910"/>
                  <a:gd name="T18" fmla="*/ 1455 w 2910"/>
                  <a:gd name="T19" fmla="*/ 2546 h 2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10" h="2910">
                    <a:moveTo>
                      <a:pt x="2910" y="1455"/>
                    </a:moveTo>
                    <a:cubicBezTo>
                      <a:pt x="2910" y="651"/>
                      <a:pt x="2259" y="0"/>
                      <a:pt x="1455" y="0"/>
                    </a:cubicBezTo>
                    <a:cubicBezTo>
                      <a:pt x="652" y="0"/>
                      <a:pt x="0" y="651"/>
                      <a:pt x="0" y="1455"/>
                    </a:cubicBezTo>
                    <a:cubicBezTo>
                      <a:pt x="0" y="2259"/>
                      <a:pt x="652" y="2910"/>
                      <a:pt x="1455" y="2910"/>
                    </a:cubicBezTo>
                    <a:cubicBezTo>
                      <a:pt x="2259" y="2910"/>
                      <a:pt x="2910" y="2259"/>
                      <a:pt x="2910" y="1455"/>
                    </a:cubicBezTo>
                    <a:close/>
                    <a:moveTo>
                      <a:pt x="1455" y="2546"/>
                    </a:moveTo>
                    <a:cubicBezTo>
                      <a:pt x="853" y="2546"/>
                      <a:pt x="364" y="2057"/>
                      <a:pt x="364" y="1455"/>
                    </a:cubicBezTo>
                    <a:cubicBezTo>
                      <a:pt x="364" y="853"/>
                      <a:pt x="853" y="364"/>
                      <a:pt x="1455" y="364"/>
                    </a:cubicBezTo>
                    <a:cubicBezTo>
                      <a:pt x="2057" y="364"/>
                      <a:pt x="2546" y="853"/>
                      <a:pt x="2546" y="1455"/>
                    </a:cubicBezTo>
                    <a:cubicBezTo>
                      <a:pt x="2546" y="2057"/>
                      <a:pt x="2057" y="2546"/>
                      <a:pt x="1455" y="25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4A7992A3-3C0B-E389-555A-2E1EB8E69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063" y="-2090738"/>
                <a:ext cx="209550" cy="209550"/>
              </a:xfrm>
              <a:custGeom>
                <a:avLst/>
                <a:gdLst>
                  <a:gd name="T0" fmla="*/ 0 w 849"/>
                  <a:gd name="T1" fmla="*/ 849 h 849"/>
                  <a:gd name="T2" fmla="*/ 243 w 849"/>
                  <a:gd name="T3" fmla="*/ 849 h 849"/>
                  <a:gd name="T4" fmla="*/ 849 w 849"/>
                  <a:gd name="T5" fmla="*/ 243 h 849"/>
                  <a:gd name="T6" fmla="*/ 849 w 849"/>
                  <a:gd name="T7" fmla="*/ 0 h 849"/>
                  <a:gd name="T8" fmla="*/ 0 w 849"/>
                  <a:gd name="T9" fmla="*/ 849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9" h="849">
                    <a:moveTo>
                      <a:pt x="0" y="849"/>
                    </a:moveTo>
                    <a:cubicBezTo>
                      <a:pt x="243" y="849"/>
                      <a:pt x="243" y="849"/>
                      <a:pt x="243" y="849"/>
                    </a:cubicBezTo>
                    <a:cubicBezTo>
                      <a:pt x="243" y="515"/>
                      <a:pt x="515" y="243"/>
                      <a:pt x="849" y="243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381" y="0"/>
                      <a:pt x="0" y="381"/>
                      <a:pt x="0" y="84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5908959-1A44-961B-9AFF-2A6B2CB1CFEA}"/>
              </a:ext>
            </a:extLst>
          </p:cNvPr>
          <p:cNvGrpSpPr/>
          <p:nvPr/>
        </p:nvGrpSpPr>
        <p:grpSpPr>
          <a:xfrm>
            <a:off x="5228138" y="2634778"/>
            <a:ext cx="1732547" cy="1732547"/>
            <a:chOff x="5318384" y="1792110"/>
            <a:chExt cx="1732547" cy="1732547"/>
          </a:xfrm>
        </p:grpSpPr>
        <p:sp>
          <p:nvSpPr>
            <p:cNvPr id="3" name="Oval 9">
              <a:extLst>
                <a:ext uri="{FF2B5EF4-FFF2-40B4-BE49-F238E27FC236}">
                  <a16:creationId xmlns:a16="http://schemas.microsoft.com/office/drawing/2014/main" id="{9B2762D3-34BE-5BDD-2EC4-E16538B85EF4}"/>
                </a:ext>
              </a:extLst>
            </p:cNvPr>
            <p:cNvSpPr/>
            <p:nvPr/>
          </p:nvSpPr>
          <p:spPr>
            <a:xfrm>
              <a:off x="5318384" y="1792110"/>
              <a:ext cx="1732547" cy="1732547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3" name="Group 29">
              <a:extLst>
                <a:ext uri="{FF2B5EF4-FFF2-40B4-BE49-F238E27FC236}">
                  <a16:creationId xmlns:a16="http://schemas.microsoft.com/office/drawing/2014/main" id="{1A0FD8EA-7625-F0BD-81F8-5EF9FD705386}"/>
                </a:ext>
              </a:extLst>
            </p:cNvPr>
            <p:cNvGrpSpPr/>
            <p:nvPr/>
          </p:nvGrpSpPr>
          <p:grpSpPr>
            <a:xfrm>
              <a:off x="5772734" y="2108173"/>
              <a:ext cx="846407" cy="1032395"/>
              <a:chOff x="7931851" y="2464731"/>
              <a:chExt cx="1002842" cy="1223210"/>
            </a:xfrm>
            <a:solidFill>
              <a:schemeClr val="accent2"/>
            </a:solidFill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112A6458-03C1-5CE7-ABF1-CF8CD686B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0806" y="2650831"/>
                <a:ext cx="623981" cy="1037110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007A7D">
                      <a:lumMod val="60000"/>
                      <a:lumOff val="40000"/>
                    </a:srgbClr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EC38379-41A4-9FC5-17CE-E011C556D6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3151" y="2944496"/>
                <a:ext cx="44264" cy="75201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B490E442-BED1-5137-11D1-B74331B39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15045" y="3044923"/>
                <a:ext cx="160397" cy="257493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1061C8C0-FFD0-325B-25C5-C6E5718672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85816" y="3030644"/>
                <a:ext cx="71870" cy="8900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BF24342A-0857-597C-DCAC-CC4F8C89AC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3044" y="2724603"/>
                <a:ext cx="259397" cy="28271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FFC7246-9E14-2AD9-58BA-C622E73663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3044" y="2464731"/>
                <a:ext cx="39980" cy="152306"/>
              </a:xfrm>
              <a:custGeom>
                <a:avLst/>
                <a:gdLst>
                  <a:gd name="T0" fmla="*/ 24 w 48"/>
                  <a:gd name="T1" fmla="*/ 182 h 182"/>
                  <a:gd name="T2" fmla="*/ 48 w 48"/>
                  <a:gd name="T3" fmla="*/ 158 h 182"/>
                  <a:gd name="T4" fmla="*/ 48 w 48"/>
                  <a:gd name="T5" fmla="*/ 24 h 182"/>
                  <a:gd name="T6" fmla="*/ 24 w 48"/>
                  <a:gd name="T7" fmla="*/ 0 h 182"/>
                  <a:gd name="T8" fmla="*/ 0 w 48"/>
                  <a:gd name="T9" fmla="*/ 24 h 182"/>
                  <a:gd name="T10" fmla="*/ 0 w 48"/>
                  <a:gd name="T11" fmla="*/ 158 h 182"/>
                  <a:gd name="T12" fmla="*/ 24 w 48"/>
                  <a:gd name="T13" fmla="*/ 182 h 182"/>
                  <a:gd name="T14" fmla="*/ 24 w 48"/>
                  <a:gd name="T15" fmla="*/ 182 h 182"/>
                  <a:gd name="T16" fmla="*/ 24 w 48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82">
                    <a:moveTo>
                      <a:pt x="24" y="182"/>
                    </a:moveTo>
                    <a:cubicBezTo>
                      <a:pt x="38" y="182"/>
                      <a:pt x="48" y="172"/>
                      <a:pt x="48" y="158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11"/>
                      <a:pt x="38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2"/>
                      <a:pt x="11" y="182"/>
                      <a:pt x="24" y="182"/>
                    </a:cubicBezTo>
                    <a:close/>
                    <a:moveTo>
                      <a:pt x="24" y="182"/>
                    </a:moveTo>
                    <a:cubicBezTo>
                      <a:pt x="24" y="182"/>
                      <a:pt x="24" y="182"/>
                      <a:pt x="24" y="18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EE96DC7E-F0F0-9730-05D2-A66925B05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69830" y="2526606"/>
                <a:ext cx="101379" cy="140883"/>
              </a:xfrm>
              <a:custGeom>
                <a:avLst/>
                <a:gdLst>
                  <a:gd name="T0" fmla="*/ 74 w 122"/>
                  <a:gd name="T1" fmla="*/ 156 h 168"/>
                  <a:gd name="T2" fmla="*/ 94 w 122"/>
                  <a:gd name="T3" fmla="*/ 168 h 168"/>
                  <a:gd name="T4" fmla="*/ 106 w 122"/>
                  <a:gd name="T5" fmla="*/ 165 h 168"/>
                  <a:gd name="T6" fmla="*/ 115 w 122"/>
                  <a:gd name="T7" fmla="*/ 132 h 168"/>
                  <a:gd name="T8" fmla="*/ 48 w 122"/>
                  <a:gd name="T9" fmla="*/ 15 h 168"/>
                  <a:gd name="T10" fmla="*/ 15 w 122"/>
                  <a:gd name="T11" fmla="*/ 7 h 168"/>
                  <a:gd name="T12" fmla="*/ 6 w 122"/>
                  <a:gd name="T13" fmla="*/ 39 h 168"/>
                  <a:gd name="T14" fmla="*/ 74 w 122"/>
                  <a:gd name="T15" fmla="*/ 156 h 168"/>
                  <a:gd name="T16" fmla="*/ 74 w 122"/>
                  <a:gd name="T17" fmla="*/ 156 h 168"/>
                  <a:gd name="T18" fmla="*/ 74 w 122"/>
                  <a:gd name="T19" fmla="*/ 15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168">
                    <a:moveTo>
                      <a:pt x="74" y="156"/>
                    </a:moveTo>
                    <a:cubicBezTo>
                      <a:pt x="78" y="164"/>
                      <a:pt x="86" y="168"/>
                      <a:pt x="94" y="168"/>
                    </a:cubicBezTo>
                    <a:cubicBezTo>
                      <a:pt x="98" y="168"/>
                      <a:pt x="103" y="167"/>
                      <a:pt x="106" y="165"/>
                    </a:cubicBezTo>
                    <a:cubicBezTo>
                      <a:pt x="118" y="158"/>
                      <a:pt x="122" y="143"/>
                      <a:pt x="115" y="132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1" y="4"/>
                      <a:pt x="27" y="0"/>
                      <a:pt x="15" y="7"/>
                    </a:cubicBezTo>
                    <a:cubicBezTo>
                      <a:pt x="4" y="13"/>
                      <a:pt x="0" y="28"/>
                      <a:pt x="6" y="39"/>
                    </a:cubicBezTo>
                    <a:lnTo>
                      <a:pt x="74" y="156"/>
                    </a:lnTo>
                    <a:close/>
                    <a:moveTo>
                      <a:pt x="74" y="156"/>
                    </a:moveTo>
                    <a:cubicBezTo>
                      <a:pt x="74" y="156"/>
                      <a:pt x="74" y="156"/>
                      <a:pt x="74" y="15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8C7687D-3AD3-2E83-FFA7-E1D2BAF562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0507" y="3132975"/>
                <a:ext cx="142311" cy="99951"/>
              </a:xfrm>
              <a:custGeom>
                <a:avLst/>
                <a:gdLst>
                  <a:gd name="T0" fmla="*/ 155 w 171"/>
                  <a:gd name="T1" fmla="*/ 74 h 119"/>
                  <a:gd name="T2" fmla="*/ 39 w 171"/>
                  <a:gd name="T3" fmla="*/ 7 h 119"/>
                  <a:gd name="T4" fmla="*/ 6 w 171"/>
                  <a:gd name="T5" fmla="*/ 15 h 119"/>
                  <a:gd name="T6" fmla="*/ 15 w 171"/>
                  <a:gd name="T7" fmla="*/ 48 h 119"/>
                  <a:gd name="T8" fmla="*/ 131 w 171"/>
                  <a:gd name="T9" fmla="*/ 115 h 119"/>
                  <a:gd name="T10" fmla="*/ 143 w 171"/>
                  <a:gd name="T11" fmla="*/ 119 h 119"/>
                  <a:gd name="T12" fmla="*/ 164 w 171"/>
                  <a:gd name="T13" fmla="*/ 107 h 119"/>
                  <a:gd name="T14" fmla="*/ 155 w 171"/>
                  <a:gd name="T15" fmla="*/ 74 h 119"/>
                  <a:gd name="T16" fmla="*/ 155 w 171"/>
                  <a:gd name="T17" fmla="*/ 74 h 119"/>
                  <a:gd name="T18" fmla="*/ 155 w 171"/>
                  <a:gd name="T19" fmla="*/ 7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119">
                    <a:moveTo>
                      <a:pt x="155" y="74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27" y="0"/>
                      <a:pt x="13" y="4"/>
                      <a:pt x="6" y="15"/>
                    </a:cubicBezTo>
                    <a:cubicBezTo>
                      <a:pt x="0" y="27"/>
                      <a:pt x="3" y="42"/>
                      <a:pt x="15" y="48"/>
                    </a:cubicBezTo>
                    <a:cubicBezTo>
                      <a:pt x="131" y="115"/>
                      <a:pt x="131" y="115"/>
                      <a:pt x="131" y="115"/>
                    </a:cubicBezTo>
                    <a:cubicBezTo>
                      <a:pt x="135" y="118"/>
                      <a:pt x="139" y="119"/>
                      <a:pt x="143" y="119"/>
                    </a:cubicBezTo>
                    <a:cubicBezTo>
                      <a:pt x="152" y="119"/>
                      <a:pt x="160" y="114"/>
                      <a:pt x="164" y="107"/>
                    </a:cubicBezTo>
                    <a:cubicBezTo>
                      <a:pt x="171" y="95"/>
                      <a:pt x="167" y="80"/>
                      <a:pt x="155" y="74"/>
                    </a:cubicBezTo>
                    <a:close/>
                    <a:moveTo>
                      <a:pt x="155" y="74"/>
                    </a:moveTo>
                    <a:cubicBezTo>
                      <a:pt x="155" y="74"/>
                      <a:pt x="155" y="74"/>
                      <a:pt x="155" y="7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4F3D0B23-92DE-2AF8-DC90-063CC32C3A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93726" y="2704613"/>
                <a:ext cx="142311" cy="98999"/>
              </a:xfrm>
              <a:custGeom>
                <a:avLst/>
                <a:gdLst>
                  <a:gd name="T0" fmla="*/ 15 w 171"/>
                  <a:gd name="T1" fmla="*/ 48 h 118"/>
                  <a:gd name="T2" fmla="*/ 132 w 171"/>
                  <a:gd name="T3" fmla="*/ 115 h 118"/>
                  <a:gd name="T4" fmla="*/ 144 w 171"/>
                  <a:gd name="T5" fmla="*/ 118 h 118"/>
                  <a:gd name="T6" fmla="*/ 165 w 171"/>
                  <a:gd name="T7" fmla="*/ 106 h 118"/>
                  <a:gd name="T8" fmla="*/ 156 w 171"/>
                  <a:gd name="T9" fmla="*/ 74 h 118"/>
                  <a:gd name="T10" fmla="*/ 39 w 171"/>
                  <a:gd name="T11" fmla="*/ 6 h 118"/>
                  <a:gd name="T12" fmla="*/ 7 w 171"/>
                  <a:gd name="T13" fmla="*/ 15 h 118"/>
                  <a:gd name="T14" fmla="*/ 15 w 171"/>
                  <a:gd name="T15" fmla="*/ 48 h 118"/>
                  <a:gd name="T16" fmla="*/ 15 w 171"/>
                  <a:gd name="T17" fmla="*/ 48 h 118"/>
                  <a:gd name="T18" fmla="*/ 15 w 171"/>
                  <a:gd name="T19" fmla="*/ 4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118">
                    <a:moveTo>
                      <a:pt x="15" y="48"/>
                    </a:moveTo>
                    <a:cubicBezTo>
                      <a:pt x="132" y="115"/>
                      <a:pt x="132" y="115"/>
                      <a:pt x="132" y="115"/>
                    </a:cubicBezTo>
                    <a:cubicBezTo>
                      <a:pt x="136" y="117"/>
                      <a:pt x="140" y="118"/>
                      <a:pt x="144" y="118"/>
                    </a:cubicBezTo>
                    <a:cubicBezTo>
                      <a:pt x="152" y="118"/>
                      <a:pt x="160" y="114"/>
                      <a:pt x="165" y="106"/>
                    </a:cubicBezTo>
                    <a:cubicBezTo>
                      <a:pt x="171" y="95"/>
                      <a:pt x="167" y="80"/>
                      <a:pt x="156" y="74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28" y="0"/>
                      <a:pt x="13" y="4"/>
                      <a:pt x="7" y="15"/>
                    </a:cubicBezTo>
                    <a:cubicBezTo>
                      <a:pt x="0" y="27"/>
                      <a:pt x="4" y="41"/>
                      <a:pt x="15" y="48"/>
                    </a:cubicBezTo>
                    <a:close/>
                    <a:moveTo>
                      <a:pt x="15" y="48"/>
                    </a:moveTo>
                    <a:cubicBezTo>
                      <a:pt x="15" y="48"/>
                      <a:pt x="15" y="48"/>
                      <a:pt x="15" y="4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F8BC362-DFA3-D124-89EA-7CFEEF0208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2387" y="2949255"/>
                <a:ext cx="152306" cy="40457"/>
              </a:xfrm>
              <a:custGeom>
                <a:avLst/>
                <a:gdLst>
                  <a:gd name="T0" fmla="*/ 159 w 183"/>
                  <a:gd name="T1" fmla="*/ 0 h 48"/>
                  <a:gd name="T2" fmla="*/ 24 w 183"/>
                  <a:gd name="T3" fmla="*/ 0 h 48"/>
                  <a:gd name="T4" fmla="*/ 0 w 183"/>
                  <a:gd name="T5" fmla="*/ 24 h 48"/>
                  <a:gd name="T6" fmla="*/ 24 w 183"/>
                  <a:gd name="T7" fmla="*/ 48 h 48"/>
                  <a:gd name="T8" fmla="*/ 159 w 183"/>
                  <a:gd name="T9" fmla="*/ 48 h 48"/>
                  <a:gd name="T10" fmla="*/ 183 w 183"/>
                  <a:gd name="T11" fmla="*/ 24 h 48"/>
                  <a:gd name="T12" fmla="*/ 159 w 183"/>
                  <a:gd name="T13" fmla="*/ 0 h 48"/>
                  <a:gd name="T14" fmla="*/ 159 w 183"/>
                  <a:gd name="T15" fmla="*/ 0 h 48"/>
                  <a:gd name="T16" fmla="*/ 159 w 183"/>
                  <a:gd name="T1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" h="48">
                    <a:moveTo>
                      <a:pt x="159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8"/>
                      <a:pt x="24" y="48"/>
                    </a:cubicBezTo>
                    <a:cubicBezTo>
                      <a:pt x="159" y="48"/>
                      <a:pt x="159" y="48"/>
                      <a:pt x="159" y="48"/>
                    </a:cubicBezTo>
                    <a:cubicBezTo>
                      <a:pt x="172" y="48"/>
                      <a:pt x="183" y="38"/>
                      <a:pt x="183" y="24"/>
                    </a:cubicBezTo>
                    <a:cubicBezTo>
                      <a:pt x="183" y="11"/>
                      <a:pt x="172" y="0"/>
                      <a:pt x="159" y="0"/>
                    </a:cubicBezTo>
                    <a:close/>
                    <a:moveTo>
                      <a:pt x="159" y="0"/>
                    </a:moveTo>
                    <a:cubicBezTo>
                      <a:pt x="159" y="0"/>
                      <a:pt x="159" y="0"/>
                      <a:pt x="159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0D71992-8009-2E69-6573-1D5B6120B4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31851" y="2949255"/>
                <a:ext cx="151355" cy="40457"/>
              </a:xfrm>
              <a:custGeom>
                <a:avLst/>
                <a:gdLst>
                  <a:gd name="T0" fmla="*/ 182 w 182"/>
                  <a:gd name="T1" fmla="*/ 24 h 48"/>
                  <a:gd name="T2" fmla="*/ 158 w 182"/>
                  <a:gd name="T3" fmla="*/ 0 h 48"/>
                  <a:gd name="T4" fmla="*/ 24 w 182"/>
                  <a:gd name="T5" fmla="*/ 0 h 48"/>
                  <a:gd name="T6" fmla="*/ 0 w 182"/>
                  <a:gd name="T7" fmla="*/ 24 h 48"/>
                  <a:gd name="T8" fmla="*/ 24 w 182"/>
                  <a:gd name="T9" fmla="*/ 48 h 48"/>
                  <a:gd name="T10" fmla="*/ 158 w 182"/>
                  <a:gd name="T11" fmla="*/ 48 h 48"/>
                  <a:gd name="T12" fmla="*/ 182 w 182"/>
                  <a:gd name="T13" fmla="*/ 24 h 48"/>
                  <a:gd name="T14" fmla="*/ 182 w 182"/>
                  <a:gd name="T15" fmla="*/ 24 h 48"/>
                  <a:gd name="T16" fmla="*/ 182 w 182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48">
                    <a:moveTo>
                      <a:pt x="182" y="24"/>
                    </a:moveTo>
                    <a:cubicBezTo>
                      <a:pt x="182" y="11"/>
                      <a:pt x="172" y="0"/>
                      <a:pt x="158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8"/>
                      <a:pt x="24" y="48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72" y="48"/>
                      <a:pt x="182" y="38"/>
                      <a:pt x="182" y="24"/>
                    </a:cubicBezTo>
                    <a:close/>
                    <a:moveTo>
                      <a:pt x="182" y="24"/>
                    </a:moveTo>
                    <a:cubicBezTo>
                      <a:pt x="182" y="24"/>
                      <a:pt x="182" y="24"/>
                      <a:pt x="182" y="2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4965A595-54C8-45A9-01F3-59F1B2EC74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0507" y="2704613"/>
                <a:ext cx="142311" cy="98999"/>
              </a:xfrm>
              <a:custGeom>
                <a:avLst/>
                <a:gdLst>
                  <a:gd name="T0" fmla="*/ 27 w 171"/>
                  <a:gd name="T1" fmla="*/ 118 h 118"/>
                  <a:gd name="T2" fmla="*/ 39 w 171"/>
                  <a:gd name="T3" fmla="*/ 115 h 118"/>
                  <a:gd name="T4" fmla="*/ 155 w 171"/>
                  <a:gd name="T5" fmla="*/ 48 h 118"/>
                  <a:gd name="T6" fmla="*/ 164 w 171"/>
                  <a:gd name="T7" fmla="*/ 15 h 118"/>
                  <a:gd name="T8" fmla="*/ 131 w 171"/>
                  <a:gd name="T9" fmla="*/ 6 h 118"/>
                  <a:gd name="T10" fmla="*/ 15 w 171"/>
                  <a:gd name="T11" fmla="*/ 74 h 118"/>
                  <a:gd name="T12" fmla="*/ 6 w 171"/>
                  <a:gd name="T13" fmla="*/ 106 h 118"/>
                  <a:gd name="T14" fmla="*/ 27 w 171"/>
                  <a:gd name="T15" fmla="*/ 118 h 118"/>
                  <a:gd name="T16" fmla="*/ 27 w 171"/>
                  <a:gd name="T17" fmla="*/ 118 h 118"/>
                  <a:gd name="T18" fmla="*/ 27 w 171"/>
                  <a:gd name="T1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118">
                    <a:moveTo>
                      <a:pt x="27" y="118"/>
                    </a:moveTo>
                    <a:cubicBezTo>
                      <a:pt x="31" y="118"/>
                      <a:pt x="35" y="117"/>
                      <a:pt x="39" y="115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67" y="41"/>
                      <a:pt x="171" y="27"/>
                      <a:pt x="164" y="15"/>
                    </a:cubicBezTo>
                    <a:cubicBezTo>
                      <a:pt x="157" y="4"/>
                      <a:pt x="143" y="0"/>
                      <a:pt x="131" y="6"/>
                    </a:cubicBezTo>
                    <a:cubicBezTo>
                      <a:pt x="15" y="74"/>
                      <a:pt x="15" y="74"/>
                      <a:pt x="15" y="74"/>
                    </a:cubicBezTo>
                    <a:cubicBezTo>
                      <a:pt x="3" y="80"/>
                      <a:pt x="0" y="95"/>
                      <a:pt x="6" y="106"/>
                    </a:cubicBezTo>
                    <a:cubicBezTo>
                      <a:pt x="11" y="114"/>
                      <a:pt x="19" y="118"/>
                      <a:pt x="27" y="118"/>
                    </a:cubicBezTo>
                    <a:close/>
                    <a:moveTo>
                      <a:pt x="27" y="118"/>
                    </a:moveTo>
                    <a:cubicBezTo>
                      <a:pt x="27" y="118"/>
                      <a:pt x="27" y="118"/>
                      <a:pt x="27" y="11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26F459E9-B1EC-06B7-B404-A5814E71C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93726" y="3132975"/>
                <a:ext cx="142311" cy="99951"/>
              </a:xfrm>
              <a:custGeom>
                <a:avLst/>
                <a:gdLst>
                  <a:gd name="T0" fmla="*/ 132 w 171"/>
                  <a:gd name="T1" fmla="*/ 7 h 119"/>
                  <a:gd name="T2" fmla="*/ 15 w 171"/>
                  <a:gd name="T3" fmla="*/ 74 h 119"/>
                  <a:gd name="T4" fmla="*/ 7 w 171"/>
                  <a:gd name="T5" fmla="*/ 107 h 119"/>
                  <a:gd name="T6" fmla="*/ 28 w 171"/>
                  <a:gd name="T7" fmla="*/ 119 h 119"/>
                  <a:gd name="T8" fmla="*/ 39 w 171"/>
                  <a:gd name="T9" fmla="*/ 115 h 119"/>
                  <a:gd name="T10" fmla="*/ 156 w 171"/>
                  <a:gd name="T11" fmla="*/ 48 h 119"/>
                  <a:gd name="T12" fmla="*/ 165 w 171"/>
                  <a:gd name="T13" fmla="*/ 15 h 119"/>
                  <a:gd name="T14" fmla="*/ 132 w 171"/>
                  <a:gd name="T15" fmla="*/ 7 h 119"/>
                  <a:gd name="T16" fmla="*/ 132 w 171"/>
                  <a:gd name="T17" fmla="*/ 7 h 119"/>
                  <a:gd name="T18" fmla="*/ 132 w 171"/>
                  <a:gd name="T19" fmla="*/ 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1" h="119">
                    <a:moveTo>
                      <a:pt x="132" y="7"/>
                    </a:moveTo>
                    <a:cubicBezTo>
                      <a:pt x="15" y="74"/>
                      <a:pt x="15" y="74"/>
                      <a:pt x="15" y="74"/>
                    </a:cubicBezTo>
                    <a:cubicBezTo>
                      <a:pt x="4" y="80"/>
                      <a:pt x="0" y="95"/>
                      <a:pt x="7" y="107"/>
                    </a:cubicBezTo>
                    <a:cubicBezTo>
                      <a:pt x="11" y="114"/>
                      <a:pt x="19" y="119"/>
                      <a:pt x="28" y="119"/>
                    </a:cubicBezTo>
                    <a:cubicBezTo>
                      <a:pt x="32" y="119"/>
                      <a:pt x="36" y="118"/>
                      <a:pt x="39" y="115"/>
                    </a:cubicBezTo>
                    <a:cubicBezTo>
                      <a:pt x="156" y="48"/>
                      <a:pt x="156" y="48"/>
                      <a:pt x="156" y="48"/>
                    </a:cubicBezTo>
                    <a:cubicBezTo>
                      <a:pt x="167" y="42"/>
                      <a:pt x="171" y="27"/>
                      <a:pt x="165" y="15"/>
                    </a:cubicBezTo>
                    <a:cubicBezTo>
                      <a:pt x="158" y="4"/>
                      <a:pt x="143" y="0"/>
                      <a:pt x="132" y="7"/>
                    </a:cubicBezTo>
                    <a:close/>
                    <a:moveTo>
                      <a:pt x="132" y="7"/>
                    </a:moveTo>
                    <a:cubicBezTo>
                      <a:pt x="132" y="7"/>
                      <a:pt x="132" y="7"/>
                      <a:pt x="132" y="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12F6C36B-DD2E-904E-E9C2-8144362D49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95336" y="2526606"/>
                <a:ext cx="101379" cy="140883"/>
              </a:xfrm>
              <a:custGeom>
                <a:avLst/>
                <a:gdLst>
                  <a:gd name="T0" fmla="*/ 15 w 122"/>
                  <a:gd name="T1" fmla="*/ 165 h 168"/>
                  <a:gd name="T2" fmla="*/ 27 w 122"/>
                  <a:gd name="T3" fmla="*/ 168 h 168"/>
                  <a:gd name="T4" fmla="*/ 48 w 122"/>
                  <a:gd name="T5" fmla="*/ 156 h 168"/>
                  <a:gd name="T6" fmla="*/ 115 w 122"/>
                  <a:gd name="T7" fmla="*/ 39 h 168"/>
                  <a:gd name="T8" fmla="*/ 107 w 122"/>
                  <a:gd name="T9" fmla="*/ 7 h 168"/>
                  <a:gd name="T10" fmla="*/ 74 w 122"/>
                  <a:gd name="T11" fmla="*/ 15 h 168"/>
                  <a:gd name="T12" fmla="*/ 7 w 122"/>
                  <a:gd name="T13" fmla="*/ 132 h 168"/>
                  <a:gd name="T14" fmla="*/ 15 w 122"/>
                  <a:gd name="T15" fmla="*/ 165 h 168"/>
                  <a:gd name="T16" fmla="*/ 15 w 122"/>
                  <a:gd name="T17" fmla="*/ 165 h 168"/>
                  <a:gd name="T18" fmla="*/ 15 w 122"/>
                  <a:gd name="T19" fmla="*/ 165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2" h="168">
                    <a:moveTo>
                      <a:pt x="15" y="165"/>
                    </a:moveTo>
                    <a:cubicBezTo>
                      <a:pt x="19" y="167"/>
                      <a:pt x="23" y="168"/>
                      <a:pt x="27" y="168"/>
                    </a:cubicBezTo>
                    <a:cubicBezTo>
                      <a:pt x="36" y="168"/>
                      <a:pt x="44" y="164"/>
                      <a:pt x="48" y="156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22" y="28"/>
                      <a:pt x="118" y="13"/>
                      <a:pt x="107" y="7"/>
                    </a:cubicBezTo>
                    <a:cubicBezTo>
                      <a:pt x="95" y="0"/>
                      <a:pt x="80" y="4"/>
                      <a:pt x="74" y="15"/>
                    </a:cubicBezTo>
                    <a:cubicBezTo>
                      <a:pt x="7" y="132"/>
                      <a:pt x="7" y="132"/>
                      <a:pt x="7" y="132"/>
                    </a:cubicBezTo>
                    <a:cubicBezTo>
                      <a:pt x="0" y="143"/>
                      <a:pt x="4" y="158"/>
                      <a:pt x="15" y="165"/>
                    </a:cubicBezTo>
                    <a:close/>
                    <a:moveTo>
                      <a:pt x="15" y="165"/>
                    </a:moveTo>
                    <a:cubicBezTo>
                      <a:pt x="15" y="165"/>
                      <a:pt x="15" y="165"/>
                      <a:pt x="15" y="16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GB">
                  <a:solidFill>
                    <a:srgbClr val="282F39"/>
                  </a:solidFill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E9E5F0-2120-F949-F23D-CB4454E8933B}"/>
              </a:ext>
            </a:extLst>
          </p:cNvPr>
          <p:cNvGrpSpPr/>
          <p:nvPr/>
        </p:nvGrpSpPr>
        <p:grpSpPr>
          <a:xfrm>
            <a:off x="8000567" y="2707866"/>
            <a:ext cx="1732547" cy="1732547"/>
            <a:chOff x="8664528" y="2198659"/>
            <a:chExt cx="1732547" cy="1732547"/>
          </a:xfrm>
        </p:grpSpPr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71D587A1-6DBD-F87E-65F6-F800F95CF699}"/>
                </a:ext>
              </a:extLst>
            </p:cNvPr>
            <p:cNvSpPr/>
            <p:nvPr/>
          </p:nvSpPr>
          <p:spPr>
            <a:xfrm>
              <a:off x="8664528" y="2198659"/>
              <a:ext cx="1732547" cy="1732547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40" name="Group 46">
              <a:extLst>
                <a:ext uri="{FF2B5EF4-FFF2-40B4-BE49-F238E27FC236}">
                  <a16:creationId xmlns:a16="http://schemas.microsoft.com/office/drawing/2014/main" id="{83AF9ED9-8C7D-C34B-D681-73D3383CDE90}"/>
                </a:ext>
              </a:extLst>
            </p:cNvPr>
            <p:cNvGrpSpPr/>
            <p:nvPr/>
          </p:nvGrpSpPr>
          <p:grpSpPr>
            <a:xfrm>
              <a:off x="8921963" y="2458756"/>
              <a:ext cx="1153370" cy="1214468"/>
              <a:chOff x="5995988" y="2712903"/>
              <a:chExt cx="2457450" cy="2587625"/>
            </a:xfrm>
            <a:solidFill>
              <a:schemeClr val="accent1"/>
            </a:solidFill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634F3805-C46A-8907-1484-9F1AA9C3C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5988" y="2712903"/>
                <a:ext cx="2457450" cy="2587625"/>
              </a:xfrm>
              <a:custGeom>
                <a:avLst/>
                <a:gdLst>
                  <a:gd name="T0" fmla="*/ 707 w 771"/>
                  <a:gd name="T1" fmla="*/ 219 h 812"/>
                  <a:gd name="T2" fmla="*/ 760 w 771"/>
                  <a:gd name="T3" fmla="*/ 369 h 812"/>
                  <a:gd name="T4" fmla="*/ 685 w 771"/>
                  <a:gd name="T5" fmla="*/ 634 h 812"/>
                  <a:gd name="T6" fmla="*/ 197 w 771"/>
                  <a:gd name="T7" fmla="*/ 707 h 812"/>
                  <a:gd name="T8" fmla="*/ 97 w 771"/>
                  <a:gd name="T9" fmla="*/ 220 h 812"/>
                  <a:gd name="T10" fmla="*/ 594 w 771"/>
                  <a:gd name="T11" fmla="*/ 106 h 812"/>
                  <a:gd name="T12" fmla="*/ 552 w 771"/>
                  <a:gd name="T13" fmla="*/ 147 h 812"/>
                  <a:gd name="T14" fmla="*/ 509 w 771"/>
                  <a:gd name="T15" fmla="*/ 128 h 812"/>
                  <a:gd name="T16" fmla="*/ 454 w 771"/>
                  <a:gd name="T17" fmla="*/ 113 h 812"/>
                  <a:gd name="T18" fmla="*/ 372 w 771"/>
                  <a:gd name="T19" fmla="*/ 110 h 812"/>
                  <a:gd name="T20" fmla="*/ 241 w 771"/>
                  <a:gd name="T21" fmla="*/ 155 h 812"/>
                  <a:gd name="T22" fmla="*/ 147 w 771"/>
                  <a:gd name="T23" fmla="*/ 249 h 812"/>
                  <a:gd name="T24" fmla="*/ 115 w 771"/>
                  <a:gd name="T25" fmla="*/ 317 h 812"/>
                  <a:gd name="T26" fmla="*/ 103 w 771"/>
                  <a:gd name="T27" fmla="*/ 366 h 812"/>
                  <a:gd name="T28" fmla="*/ 102 w 771"/>
                  <a:gd name="T29" fmla="*/ 450 h 812"/>
                  <a:gd name="T30" fmla="*/ 124 w 771"/>
                  <a:gd name="T31" fmla="*/ 528 h 812"/>
                  <a:gd name="T32" fmla="*/ 209 w 771"/>
                  <a:gd name="T33" fmla="*/ 643 h 812"/>
                  <a:gd name="T34" fmla="*/ 295 w 771"/>
                  <a:gd name="T35" fmla="*/ 694 h 812"/>
                  <a:gd name="T36" fmla="*/ 357 w 771"/>
                  <a:gd name="T37" fmla="*/ 710 h 812"/>
                  <a:gd name="T38" fmla="*/ 439 w 771"/>
                  <a:gd name="T39" fmla="*/ 711 h 812"/>
                  <a:gd name="T40" fmla="*/ 512 w 771"/>
                  <a:gd name="T41" fmla="*/ 693 h 812"/>
                  <a:gd name="T42" fmla="*/ 585 w 771"/>
                  <a:gd name="T43" fmla="*/ 652 h 812"/>
                  <a:gd name="T44" fmla="*/ 644 w 771"/>
                  <a:gd name="T45" fmla="*/ 592 h 812"/>
                  <a:gd name="T46" fmla="*/ 677 w 771"/>
                  <a:gd name="T47" fmla="*/ 536 h 812"/>
                  <a:gd name="T48" fmla="*/ 696 w 771"/>
                  <a:gd name="T49" fmla="*/ 482 h 812"/>
                  <a:gd name="T50" fmla="*/ 704 w 771"/>
                  <a:gd name="T51" fmla="*/ 432 h 812"/>
                  <a:gd name="T52" fmla="*/ 702 w 771"/>
                  <a:gd name="T53" fmla="*/ 374 h 812"/>
                  <a:gd name="T54" fmla="*/ 695 w 771"/>
                  <a:gd name="T55" fmla="*/ 334 h 812"/>
                  <a:gd name="T56" fmla="*/ 666 w 771"/>
                  <a:gd name="T57" fmla="*/ 264 h 812"/>
                  <a:gd name="T58" fmla="*/ 667 w 771"/>
                  <a:gd name="T59" fmla="*/ 258 h 812"/>
                  <a:gd name="T60" fmla="*/ 703 w 771"/>
                  <a:gd name="T61" fmla="*/ 222 h 812"/>
                  <a:gd name="T62" fmla="*/ 707 w 771"/>
                  <a:gd name="T63" fmla="*/ 21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71" h="812">
                    <a:moveTo>
                      <a:pt x="707" y="219"/>
                    </a:moveTo>
                    <a:cubicBezTo>
                      <a:pt x="736" y="265"/>
                      <a:pt x="754" y="315"/>
                      <a:pt x="760" y="369"/>
                    </a:cubicBezTo>
                    <a:cubicBezTo>
                      <a:pt x="771" y="467"/>
                      <a:pt x="746" y="557"/>
                      <a:pt x="685" y="634"/>
                    </a:cubicBezTo>
                    <a:cubicBezTo>
                      <a:pt x="561" y="789"/>
                      <a:pt x="347" y="812"/>
                      <a:pt x="197" y="707"/>
                    </a:cubicBezTo>
                    <a:cubicBezTo>
                      <a:pt x="31" y="591"/>
                      <a:pt x="0" y="374"/>
                      <a:pt x="97" y="220"/>
                    </a:cubicBezTo>
                    <a:cubicBezTo>
                      <a:pt x="203" y="52"/>
                      <a:pt x="424" y="0"/>
                      <a:pt x="594" y="106"/>
                    </a:cubicBezTo>
                    <a:cubicBezTo>
                      <a:pt x="580" y="120"/>
                      <a:pt x="566" y="134"/>
                      <a:pt x="552" y="147"/>
                    </a:cubicBezTo>
                    <a:cubicBezTo>
                      <a:pt x="538" y="141"/>
                      <a:pt x="523" y="134"/>
                      <a:pt x="509" y="128"/>
                    </a:cubicBezTo>
                    <a:cubicBezTo>
                      <a:pt x="491" y="121"/>
                      <a:pt x="473" y="116"/>
                      <a:pt x="454" y="113"/>
                    </a:cubicBezTo>
                    <a:cubicBezTo>
                      <a:pt x="427" y="108"/>
                      <a:pt x="399" y="107"/>
                      <a:pt x="372" y="110"/>
                    </a:cubicBezTo>
                    <a:cubicBezTo>
                      <a:pt x="325" y="115"/>
                      <a:pt x="281" y="130"/>
                      <a:pt x="241" y="155"/>
                    </a:cubicBezTo>
                    <a:cubicBezTo>
                      <a:pt x="203" y="179"/>
                      <a:pt x="171" y="211"/>
                      <a:pt x="147" y="249"/>
                    </a:cubicBezTo>
                    <a:cubicBezTo>
                      <a:pt x="134" y="270"/>
                      <a:pt x="123" y="293"/>
                      <a:pt x="115" y="317"/>
                    </a:cubicBezTo>
                    <a:cubicBezTo>
                      <a:pt x="110" y="333"/>
                      <a:pt x="106" y="350"/>
                      <a:pt x="103" y="366"/>
                    </a:cubicBezTo>
                    <a:cubicBezTo>
                      <a:pt x="99" y="394"/>
                      <a:pt x="99" y="422"/>
                      <a:pt x="102" y="450"/>
                    </a:cubicBezTo>
                    <a:cubicBezTo>
                      <a:pt x="105" y="477"/>
                      <a:pt x="113" y="503"/>
                      <a:pt x="124" y="528"/>
                    </a:cubicBezTo>
                    <a:cubicBezTo>
                      <a:pt x="143" y="574"/>
                      <a:pt x="171" y="612"/>
                      <a:pt x="209" y="643"/>
                    </a:cubicBezTo>
                    <a:cubicBezTo>
                      <a:pt x="235" y="665"/>
                      <a:pt x="263" y="682"/>
                      <a:pt x="295" y="694"/>
                    </a:cubicBezTo>
                    <a:cubicBezTo>
                      <a:pt x="315" y="701"/>
                      <a:pt x="336" y="707"/>
                      <a:pt x="357" y="710"/>
                    </a:cubicBezTo>
                    <a:cubicBezTo>
                      <a:pt x="384" y="714"/>
                      <a:pt x="412" y="715"/>
                      <a:pt x="439" y="711"/>
                    </a:cubicBezTo>
                    <a:cubicBezTo>
                      <a:pt x="464" y="708"/>
                      <a:pt x="488" y="702"/>
                      <a:pt x="512" y="693"/>
                    </a:cubicBezTo>
                    <a:cubicBezTo>
                      <a:pt x="538" y="683"/>
                      <a:pt x="563" y="669"/>
                      <a:pt x="585" y="652"/>
                    </a:cubicBezTo>
                    <a:cubicBezTo>
                      <a:pt x="607" y="635"/>
                      <a:pt x="627" y="615"/>
                      <a:pt x="644" y="592"/>
                    </a:cubicBezTo>
                    <a:cubicBezTo>
                      <a:pt x="657" y="575"/>
                      <a:pt x="668" y="556"/>
                      <a:pt x="677" y="536"/>
                    </a:cubicBezTo>
                    <a:cubicBezTo>
                      <a:pt x="686" y="519"/>
                      <a:pt x="692" y="501"/>
                      <a:pt x="696" y="482"/>
                    </a:cubicBezTo>
                    <a:cubicBezTo>
                      <a:pt x="700" y="465"/>
                      <a:pt x="703" y="449"/>
                      <a:pt x="704" y="432"/>
                    </a:cubicBezTo>
                    <a:cubicBezTo>
                      <a:pt x="704" y="413"/>
                      <a:pt x="704" y="393"/>
                      <a:pt x="702" y="374"/>
                    </a:cubicBezTo>
                    <a:cubicBezTo>
                      <a:pt x="701" y="361"/>
                      <a:pt x="698" y="347"/>
                      <a:pt x="695" y="334"/>
                    </a:cubicBezTo>
                    <a:cubicBezTo>
                      <a:pt x="689" y="310"/>
                      <a:pt x="679" y="286"/>
                      <a:pt x="666" y="264"/>
                    </a:cubicBezTo>
                    <a:cubicBezTo>
                      <a:pt x="665" y="262"/>
                      <a:pt x="665" y="260"/>
                      <a:pt x="667" y="258"/>
                    </a:cubicBezTo>
                    <a:cubicBezTo>
                      <a:pt x="680" y="246"/>
                      <a:pt x="691" y="234"/>
                      <a:pt x="703" y="222"/>
                    </a:cubicBezTo>
                    <a:cubicBezTo>
                      <a:pt x="704" y="221"/>
                      <a:pt x="705" y="220"/>
                      <a:pt x="707" y="2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6EBB4FF4-A7AA-FAAC-5FF7-DB79FCBC1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101" y="3270116"/>
                <a:ext cx="1450975" cy="1435100"/>
              </a:xfrm>
              <a:custGeom>
                <a:avLst/>
                <a:gdLst>
                  <a:gd name="T0" fmla="*/ 350 w 455"/>
                  <a:gd name="T1" fmla="*/ 54 h 450"/>
                  <a:gd name="T2" fmla="*/ 311 w 455"/>
                  <a:gd name="T3" fmla="*/ 93 h 450"/>
                  <a:gd name="T4" fmla="*/ 305 w 455"/>
                  <a:gd name="T5" fmla="*/ 94 h 450"/>
                  <a:gd name="T6" fmla="*/ 262 w 455"/>
                  <a:gd name="T7" fmla="*/ 81 h 450"/>
                  <a:gd name="T8" fmla="*/ 210 w 455"/>
                  <a:gd name="T9" fmla="*/ 82 h 450"/>
                  <a:gd name="T10" fmla="*/ 148 w 455"/>
                  <a:gd name="T11" fmla="*/ 109 h 450"/>
                  <a:gd name="T12" fmla="*/ 103 w 455"/>
                  <a:gd name="T13" fmla="*/ 160 h 450"/>
                  <a:gd name="T14" fmla="*/ 84 w 455"/>
                  <a:gd name="T15" fmla="*/ 216 h 450"/>
                  <a:gd name="T16" fmla="*/ 90 w 455"/>
                  <a:gd name="T17" fmla="*/ 283 h 450"/>
                  <a:gd name="T18" fmla="*/ 154 w 455"/>
                  <a:gd name="T19" fmla="*/ 367 h 450"/>
                  <a:gd name="T20" fmla="*/ 225 w 455"/>
                  <a:gd name="T21" fmla="*/ 392 h 450"/>
                  <a:gd name="T22" fmla="*/ 302 w 455"/>
                  <a:gd name="T23" fmla="*/ 379 h 450"/>
                  <a:gd name="T24" fmla="*/ 364 w 455"/>
                  <a:gd name="T25" fmla="*/ 330 h 450"/>
                  <a:gd name="T26" fmla="*/ 391 w 455"/>
                  <a:gd name="T27" fmla="*/ 273 h 450"/>
                  <a:gd name="T28" fmla="*/ 395 w 455"/>
                  <a:gd name="T29" fmla="*/ 223 h 450"/>
                  <a:gd name="T30" fmla="*/ 380 w 455"/>
                  <a:gd name="T31" fmla="*/ 167 h 450"/>
                  <a:gd name="T32" fmla="*/ 422 w 455"/>
                  <a:gd name="T33" fmla="*/ 125 h 450"/>
                  <a:gd name="T34" fmla="*/ 453 w 455"/>
                  <a:gd name="T35" fmla="*/ 242 h 450"/>
                  <a:gd name="T36" fmla="*/ 418 w 455"/>
                  <a:gd name="T37" fmla="*/ 354 h 450"/>
                  <a:gd name="T38" fmla="*/ 235 w 455"/>
                  <a:gd name="T39" fmla="*/ 450 h 450"/>
                  <a:gd name="T40" fmla="*/ 85 w 455"/>
                  <a:gd name="T41" fmla="*/ 385 h 450"/>
                  <a:gd name="T42" fmla="*/ 95 w 455"/>
                  <a:gd name="T43" fmla="*/ 78 h 450"/>
                  <a:gd name="T44" fmla="*/ 350 w 455"/>
                  <a:gd name="T45" fmla="*/ 5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5" h="450">
                    <a:moveTo>
                      <a:pt x="350" y="54"/>
                    </a:moveTo>
                    <a:cubicBezTo>
                      <a:pt x="337" y="67"/>
                      <a:pt x="324" y="80"/>
                      <a:pt x="311" y="93"/>
                    </a:cubicBezTo>
                    <a:cubicBezTo>
                      <a:pt x="310" y="94"/>
                      <a:pt x="307" y="95"/>
                      <a:pt x="305" y="94"/>
                    </a:cubicBezTo>
                    <a:cubicBezTo>
                      <a:pt x="292" y="87"/>
                      <a:pt x="277" y="83"/>
                      <a:pt x="262" y="81"/>
                    </a:cubicBezTo>
                    <a:cubicBezTo>
                      <a:pt x="244" y="79"/>
                      <a:pt x="227" y="79"/>
                      <a:pt x="210" y="82"/>
                    </a:cubicBezTo>
                    <a:cubicBezTo>
                      <a:pt x="187" y="87"/>
                      <a:pt x="166" y="96"/>
                      <a:pt x="148" y="109"/>
                    </a:cubicBezTo>
                    <a:cubicBezTo>
                      <a:pt x="129" y="123"/>
                      <a:pt x="114" y="140"/>
                      <a:pt x="103" y="160"/>
                    </a:cubicBezTo>
                    <a:cubicBezTo>
                      <a:pt x="93" y="178"/>
                      <a:pt x="87" y="196"/>
                      <a:pt x="84" y="216"/>
                    </a:cubicBezTo>
                    <a:cubicBezTo>
                      <a:pt x="81" y="239"/>
                      <a:pt x="83" y="261"/>
                      <a:pt x="90" y="283"/>
                    </a:cubicBezTo>
                    <a:cubicBezTo>
                      <a:pt x="101" y="319"/>
                      <a:pt x="123" y="347"/>
                      <a:pt x="154" y="367"/>
                    </a:cubicBezTo>
                    <a:cubicBezTo>
                      <a:pt x="176" y="381"/>
                      <a:pt x="199" y="389"/>
                      <a:pt x="225" y="392"/>
                    </a:cubicBezTo>
                    <a:cubicBezTo>
                      <a:pt x="252" y="394"/>
                      <a:pt x="277" y="390"/>
                      <a:pt x="302" y="379"/>
                    </a:cubicBezTo>
                    <a:cubicBezTo>
                      <a:pt x="327" y="368"/>
                      <a:pt x="348" y="352"/>
                      <a:pt x="364" y="330"/>
                    </a:cubicBezTo>
                    <a:cubicBezTo>
                      <a:pt x="377" y="313"/>
                      <a:pt x="386" y="294"/>
                      <a:pt x="391" y="273"/>
                    </a:cubicBezTo>
                    <a:cubicBezTo>
                      <a:pt x="395" y="256"/>
                      <a:pt x="397" y="240"/>
                      <a:pt x="395" y="223"/>
                    </a:cubicBezTo>
                    <a:cubicBezTo>
                      <a:pt x="394" y="204"/>
                      <a:pt x="389" y="185"/>
                      <a:pt x="380" y="167"/>
                    </a:cubicBezTo>
                    <a:cubicBezTo>
                      <a:pt x="394" y="153"/>
                      <a:pt x="408" y="139"/>
                      <a:pt x="422" y="125"/>
                    </a:cubicBezTo>
                    <a:cubicBezTo>
                      <a:pt x="444" y="161"/>
                      <a:pt x="455" y="200"/>
                      <a:pt x="453" y="242"/>
                    </a:cubicBezTo>
                    <a:cubicBezTo>
                      <a:pt x="452" y="283"/>
                      <a:pt x="441" y="320"/>
                      <a:pt x="418" y="354"/>
                    </a:cubicBezTo>
                    <a:cubicBezTo>
                      <a:pt x="374" y="418"/>
                      <a:pt x="312" y="450"/>
                      <a:pt x="235" y="450"/>
                    </a:cubicBezTo>
                    <a:cubicBezTo>
                      <a:pt x="176" y="450"/>
                      <a:pt x="125" y="427"/>
                      <a:pt x="85" y="385"/>
                    </a:cubicBezTo>
                    <a:cubicBezTo>
                      <a:pt x="0" y="295"/>
                      <a:pt x="6" y="160"/>
                      <a:pt x="95" y="78"/>
                    </a:cubicBezTo>
                    <a:cubicBezTo>
                      <a:pt x="179" y="0"/>
                      <a:pt x="293" y="14"/>
                      <a:pt x="350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F586FA27-1385-FCB6-5F19-8278E1F42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2874828"/>
                <a:ext cx="1381125" cy="1384300"/>
              </a:xfrm>
              <a:custGeom>
                <a:avLst/>
                <a:gdLst>
                  <a:gd name="T0" fmla="*/ 363 w 433"/>
                  <a:gd name="T1" fmla="*/ 0 h 434"/>
                  <a:gd name="T2" fmla="*/ 363 w 433"/>
                  <a:gd name="T3" fmla="*/ 71 h 434"/>
                  <a:gd name="T4" fmla="*/ 432 w 433"/>
                  <a:gd name="T5" fmla="*/ 71 h 434"/>
                  <a:gd name="T6" fmla="*/ 433 w 433"/>
                  <a:gd name="T7" fmla="*/ 73 h 434"/>
                  <a:gd name="T8" fmla="*/ 408 w 433"/>
                  <a:gd name="T9" fmla="*/ 98 h 434"/>
                  <a:gd name="T10" fmla="*/ 303 w 433"/>
                  <a:gd name="T11" fmla="*/ 203 h 434"/>
                  <a:gd name="T12" fmla="*/ 292 w 433"/>
                  <a:gd name="T13" fmla="*/ 207 h 434"/>
                  <a:gd name="T14" fmla="*/ 262 w 433"/>
                  <a:gd name="T15" fmla="*/ 208 h 434"/>
                  <a:gd name="T16" fmla="*/ 255 w 433"/>
                  <a:gd name="T17" fmla="*/ 210 h 434"/>
                  <a:gd name="T18" fmla="*/ 176 w 433"/>
                  <a:gd name="T19" fmla="*/ 289 h 434"/>
                  <a:gd name="T20" fmla="*/ 141 w 433"/>
                  <a:gd name="T21" fmla="*/ 325 h 434"/>
                  <a:gd name="T22" fmla="*/ 140 w 433"/>
                  <a:gd name="T23" fmla="*/ 330 h 434"/>
                  <a:gd name="T24" fmla="*/ 146 w 433"/>
                  <a:gd name="T25" fmla="*/ 354 h 434"/>
                  <a:gd name="T26" fmla="*/ 121 w 433"/>
                  <a:gd name="T27" fmla="*/ 415 h 434"/>
                  <a:gd name="T28" fmla="*/ 67 w 433"/>
                  <a:gd name="T29" fmla="*/ 432 h 434"/>
                  <a:gd name="T30" fmla="*/ 12 w 433"/>
                  <a:gd name="T31" fmla="*/ 397 h 434"/>
                  <a:gd name="T32" fmla="*/ 4 w 433"/>
                  <a:gd name="T33" fmla="*/ 342 h 434"/>
                  <a:gd name="T34" fmla="*/ 46 w 433"/>
                  <a:gd name="T35" fmla="*/ 294 h 434"/>
                  <a:gd name="T36" fmla="*/ 105 w 433"/>
                  <a:gd name="T37" fmla="*/ 295 h 434"/>
                  <a:gd name="T38" fmla="*/ 110 w 433"/>
                  <a:gd name="T39" fmla="*/ 293 h 434"/>
                  <a:gd name="T40" fmla="*/ 191 w 433"/>
                  <a:gd name="T41" fmla="*/ 213 h 434"/>
                  <a:gd name="T42" fmla="*/ 223 w 433"/>
                  <a:gd name="T43" fmla="*/ 181 h 434"/>
                  <a:gd name="T44" fmla="*/ 227 w 433"/>
                  <a:gd name="T45" fmla="*/ 171 h 434"/>
                  <a:gd name="T46" fmla="*/ 227 w 433"/>
                  <a:gd name="T47" fmla="*/ 143 h 434"/>
                  <a:gd name="T48" fmla="*/ 231 w 433"/>
                  <a:gd name="T49" fmla="*/ 131 h 434"/>
                  <a:gd name="T50" fmla="*/ 360 w 433"/>
                  <a:gd name="T51" fmla="*/ 3 h 434"/>
                  <a:gd name="T52" fmla="*/ 363 w 433"/>
                  <a:gd name="T53" fmla="*/ 0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3" h="434">
                    <a:moveTo>
                      <a:pt x="363" y="0"/>
                    </a:moveTo>
                    <a:cubicBezTo>
                      <a:pt x="363" y="24"/>
                      <a:pt x="363" y="47"/>
                      <a:pt x="363" y="71"/>
                    </a:cubicBezTo>
                    <a:cubicBezTo>
                      <a:pt x="386" y="71"/>
                      <a:pt x="409" y="71"/>
                      <a:pt x="432" y="71"/>
                    </a:cubicBezTo>
                    <a:cubicBezTo>
                      <a:pt x="432" y="72"/>
                      <a:pt x="432" y="73"/>
                      <a:pt x="433" y="73"/>
                    </a:cubicBezTo>
                    <a:cubicBezTo>
                      <a:pt x="424" y="81"/>
                      <a:pt x="416" y="90"/>
                      <a:pt x="408" y="98"/>
                    </a:cubicBezTo>
                    <a:cubicBezTo>
                      <a:pt x="373" y="133"/>
                      <a:pt x="338" y="168"/>
                      <a:pt x="303" y="203"/>
                    </a:cubicBezTo>
                    <a:cubicBezTo>
                      <a:pt x="300" y="206"/>
                      <a:pt x="297" y="208"/>
                      <a:pt x="292" y="207"/>
                    </a:cubicBezTo>
                    <a:cubicBezTo>
                      <a:pt x="282" y="207"/>
                      <a:pt x="272" y="207"/>
                      <a:pt x="262" y="208"/>
                    </a:cubicBezTo>
                    <a:cubicBezTo>
                      <a:pt x="260" y="208"/>
                      <a:pt x="256" y="209"/>
                      <a:pt x="255" y="210"/>
                    </a:cubicBezTo>
                    <a:cubicBezTo>
                      <a:pt x="228" y="237"/>
                      <a:pt x="202" y="263"/>
                      <a:pt x="176" y="289"/>
                    </a:cubicBezTo>
                    <a:cubicBezTo>
                      <a:pt x="164" y="301"/>
                      <a:pt x="152" y="313"/>
                      <a:pt x="141" y="325"/>
                    </a:cubicBezTo>
                    <a:cubicBezTo>
                      <a:pt x="140" y="326"/>
                      <a:pt x="139" y="328"/>
                      <a:pt x="140" y="330"/>
                    </a:cubicBezTo>
                    <a:cubicBezTo>
                      <a:pt x="143" y="338"/>
                      <a:pt x="145" y="346"/>
                      <a:pt x="146" y="354"/>
                    </a:cubicBezTo>
                    <a:cubicBezTo>
                      <a:pt x="148" y="379"/>
                      <a:pt x="139" y="399"/>
                      <a:pt x="121" y="415"/>
                    </a:cubicBezTo>
                    <a:cubicBezTo>
                      <a:pt x="105" y="428"/>
                      <a:pt x="87" y="434"/>
                      <a:pt x="67" y="432"/>
                    </a:cubicBezTo>
                    <a:cubicBezTo>
                      <a:pt x="43" y="429"/>
                      <a:pt x="25" y="417"/>
                      <a:pt x="12" y="397"/>
                    </a:cubicBezTo>
                    <a:cubicBezTo>
                      <a:pt x="2" y="380"/>
                      <a:pt x="0" y="361"/>
                      <a:pt x="4" y="342"/>
                    </a:cubicBezTo>
                    <a:cubicBezTo>
                      <a:pt x="10" y="320"/>
                      <a:pt x="24" y="303"/>
                      <a:pt x="46" y="294"/>
                    </a:cubicBezTo>
                    <a:cubicBezTo>
                      <a:pt x="66" y="285"/>
                      <a:pt x="86" y="286"/>
                      <a:pt x="105" y="295"/>
                    </a:cubicBezTo>
                    <a:cubicBezTo>
                      <a:pt x="107" y="295"/>
                      <a:pt x="109" y="294"/>
                      <a:pt x="110" y="293"/>
                    </a:cubicBezTo>
                    <a:cubicBezTo>
                      <a:pt x="137" y="267"/>
                      <a:pt x="164" y="240"/>
                      <a:pt x="191" y="213"/>
                    </a:cubicBezTo>
                    <a:cubicBezTo>
                      <a:pt x="202" y="202"/>
                      <a:pt x="212" y="191"/>
                      <a:pt x="223" y="181"/>
                    </a:cubicBezTo>
                    <a:cubicBezTo>
                      <a:pt x="226" y="178"/>
                      <a:pt x="227" y="175"/>
                      <a:pt x="227" y="171"/>
                    </a:cubicBezTo>
                    <a:cubicBezTo>
                      <a:pt x="227" y="162"/>
                      <a:pt x="227" y="152"/>
                      <a:pt x="227" y="143"/>
                    </a:cubicBezTo>
                    <a:cubicBezTo>
                      <a:pt x="226" y="138"/>
                      <a:pt x="228" y="135"/>
                      <a:pt x="231" y="131"/>
                    </a:cubicBezTo>
                    <a:cubicBezTo>
                      <a:pt x="274" y="88"/>
                      <a:pt x="317" y="45"/>
                      <a:pt x="360" y="3"/>
                    </a:cubicBezTo>
                    <a:cubicBezTo>
                      <a:pt x="361" y="2"/>
                      <a:pt x="362" y="1"/>
                      <a:pt x="3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282F39"/>
                  </a:solidFill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DF9086F-2F4E-FA23-50A0-EBCE14ECE9A6}"/>
              </a:ext>
            </a:extLst>
          </p:cNvPr>
          <p:cNvGrpSpPr/>
          <p:nvPr/>
        </p:nvGrpSpPr>
        <p:grpSpPr>
          <a:xfrm>
            <a:off x="7328739" y="4685478"/>
            <a:ext cx="3076202" cy="1259824"/>
            <a:chOff x="8443363" y="2197214"/>
            <a:chExt cx="2904832" cy="106867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71E0849-57DF-7C00-C778-5C69E3D9F5BC}"/>
                </a:ext>
              </a:extLst>
            </p:cNvPr>
            <p:cNvSpPr/>
            <p:nvPr/>
          </p:nvSpPr>
          <p:spPr>
            <a:xfrm>
              <a:off x="8646792" y="2197214"/>
              <a:ext cx="2501951" cy="34293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063">
                <a:lnSpc>
                  <a:spcPct val="120000"/>
                </a:lnSpc>
                <a:defRPr/>
              </a:pPr>
              <a:r>
                <a:rPr lang="en-US" altLang="zh-CN" sz="1799" b="1">
                  <a:solidFill>
                    <a:srgbClr val="666464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Economic Model</a:t>
              </a:r>
              <a:endParaRPr lang="zh-CN" altLang="en-US" sz="1799" b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A76DDB1-B41E-33B2-CF63-4AAC5EE6831A}"/>
                </a:ext>
              </a:extLst>
            </p:cNvPr>
            <p:cNvSpPr txBox="1"/>
            <p:nvPr/>
          </p:nvSpPr>
          <p:spPr>
            <a:xfrm>
              <a:off x="8443363" y="2639299"/>
              <a:ext cx="2904832" cy="6265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latin typeface="Adobe Devanagari" panose="02040503050201020203" pitchFamily="18" charset="0"/>
                  <a:cs typeface="Adobe Devanagari" panose="02040503050201020203" pitchFamily="18" charset="0"/>
                </a:rPr>
                <a:t>Discover the relationship between changes in emissions and economic growth</a:t>
              </a:r>
              <a:endParaRPr lang="zh-CN" altLang="en-US" sz="1400">
                <a:solidFill>
                  <a:srgbClr val="666464"/>
                </a:solidFill>
                <a:latin typeface="Adobe Devanagari" panose="02040503050201020203" pitchFamily="18" charset="0"/>
                <a:cs typeface="Adobe Devanagari" panose="02040503050201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223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5060" y="2156848"/>
            <a:ext cx="82408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491">
              <a:defRPr/>
            </a:pPr>
            <a:r>
              <a:rPr lang="en-US" altLang="zh-CN" sz="72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Thanks for your Attention </a:t>
            </a:r>
            <a:endParaRPr lang="zh-CN" altLang="en-US" sz="72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12">
            <a:extLst>
              <a:ext uri="{FF2B5EF4-FFF2-40B4-BE49-F238E27FC236}">
                <a16:creationId xmlns:a16="http://schemas.microsoft.com/office/drawing/2014/main" id="{D334DD63-C197-604E-7F12-5CB9E9C5FE6C}"/>
              </a:ext>
            </a:extLst>
          </p:cNvPr>
          <p:cNvSpPr txBox="1"/>
          <p:nvPr/>
        </p:nvSpPr>
        <p:spPr>
          <a:xfrm>
            <a:off x="2166066" y="4318463"/>
            <a:ext cx="6396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491">
              <a:defRPr/>
            </a:pPr>
            <a:r>
              <a:rPr lang="en-US" altLang="zh-CN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Zhima’s</a:t>
            </a:r>
            <a:r>
              <a:rPr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House</a:t>
            </a:r>
            <a:endParaRPr lang="zh-CN" altLang="en-US">
              <a:solidFill>
                <a:srgbClr val="666464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D75076BB-08BD-EF71-27E5-4DC282C6D284}"/>
              </a:ext>
            </a:extLst>
          </p:cNvPr>
          <p:cNvSpPr txBox="1"/>
          <p:nvPr/>
        </p:nvSpPr>
        <p:spPr>
          <a:xfrm>
            <a:off x="2142998" y="4803400"/>
            <a:ext cx="411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Rui Lin, Deyao Kong, </a:t>
            </a:r>
            <a:r>
              <a:rPr kumimoji="1" lang="en-US" altLang="zh-CN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Zihao</a:t>
            </a:r>
            <a:r>
              <a:rPr kumimoji="1"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Xu, </a:t>
            </a:r>
            <a:r>
              <a:rPr kumimoji="1" lang="en-US" altLang="zh-CN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Lizhou</a:t>
            </a:r>
            <a:r>
              <a:rPr kumimoji="1"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Wang, Shan Wu, </a:t>
            </a:r>
            <a:r>
              <a:rPr kumimoji="1" lang="en-US" altLang="zh-CN" err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Junhao</a:t>
            </a:r>
            <a:r>
              <a:rPr kumimoji="1" lang="en-US" altLang="zh-CN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 Xiang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7E9A23-960F-F503-F808-C8714DCCD4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824733" y="50800"/>
            <a:ext cx="2310117" cy="9381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596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619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F6D06071-58ED-B44E-9FC1-528F5E66FC25}"/>
              </a:ext>
            </a:extLst>
          </p:cNvPr>
          <p:cNvSpPr/>
          <p:nvPr/>
        </p:nvSpPr>
        <p:spPr>
          <a:xfrm>
            <a:off x="1128418" y="354830"/>
            <a:ext cx="3050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Reference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453256-BFF3-7911-FE8C-ECE1D85744E6}"/>
              </a:ext>
            </a:extLst>
          </p:cNvPr>
          <p:cNvSpPr txBox="1"/>
          <p:nvPr/>
        </p:nvSpPr>
        <p:spPr>
          <a:xfrm>
            <a:off x="511968" y="1240191"/>
            <a:ext cx="1116488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z-Cyrl-AZ" altLang="zh-CN" sz="1400">
                <a:solidFill>
                  <a:srgbClr val="666464"/>
                </a:solidFill>
              </a:rPr>
              <a:t>“С</a:t>
            </a:r>
            <a:r>
              <a:rPr lang="en-US" altLang="zh-CN" sz="1400" err="1">
                <a:solidFill>
                  <a:srgbClr val="666464"/>
                </a:solidFill>
              </a:rPr>
              <a:t>urrent</a:t>
            </a:r>
            <a:r>
              <a:rPr lang="en-US" altLang="zh-CN" sz="1400">
                <a:solidFill>
                  <a:srgbClr val="666464"/>
                </a:solidFill>
              </a:rPr>
              <a:t> Weather and Forecast - </a:t>
            </a:r>
            <a:r>
              <a:rPr lang="en-US" altLang="zh-CN" sz="1400" err="1">
                <a:solidFill>
                  <a:srgbClr val="666464"/>
                </a:solidFill>
              </a:rPr>
              <a:t>OpenWeatherMap</a:t>
            </a:r>
            <a:r>
              <a:rPr lang="en-US" altLang="zh-CN" sz="1400">
                <a:solidFill>
                  <a:srgbClr val="666464"/>
                </a:solidFill>
              </a:rPr>
              <a:t>.” </a:t>
            </a:r>
            <a:r>
              <a:rPr lang="az-Cyrl-AZ" altLang="zh-CN" sz="1400" i="1">
                <a:solidFill>
                  <a:srgbClr val="666464"/>
                </a:solidFill>
              </a:rPr>
              <a:t>С</a:t>
            </a:r>
            <a:r>
              <a:rPr lang="en-US" altLang="zh-CN" sz="1400" i="1" err="1">
                <a:solidFill>
                  <a:srgbClr val="666464"/>
                </a:solidFill>
              </a:rPr>
              <a:t>urrent</a:t>
            </a:r>
            <a:r>
              <a:rPr lang="en-US" altLang="zh-CN" sz="1400" i="1">
                <a:solidFill>
                  <a:srgbClr val="666464"/>
                </a:solidFill>
              </a:rPr>
              <a:t> Weather and Forecast - </a:t>
            </a:r>
            <a:r>
              <a:rPr lang="en-US" altLang="zh-CN" sz="1400" i="1" err="1">
                <a:solidFill>
                  <a:srgbClr val="666464"/>
                </a:solidFill>
              </a:rPr>
              <a:t>OpenWeatherMap</a:t>
            </a:r>
            <a:r>
              <a:rPr lang="en-US" altLang="zh-CN" sz="1400">
                <a:solidFill>
                  <a:srgbClr val="666464"/>
                </a:solidFill>
              </a:rPr>
              <a:t>, openweathermap.org. Accessed 30 Oct.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66646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666464"/>
                </a:solidFill>
              </a:rPr>
              <a:t>“Satellite - Wikipedia.” </a:t>
            </a:r>
            <a:r>
              <a:rPr lang="en-US" altLang="zh-CN" sz="1400" i="1">
                <a:solidFill>
                  <a:srgbClr val="666464"/>
                </a:solidFill>
              </a:rPr>
              <a:t>Satellite - Wikipedia</a:t>
            </a:r>
            <a:r>
              <a:rPr lang="en-US" altLang="zh-CN" sz="1400">
                <a:solidFill>
                  <a:srgbClr val="666464"/>
                </a:solidFill>
              </a:rPr>
              <a:t>, 21 Nov. 2008, en.wikipedia.org/wiki/Satellite.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66646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666464"/>
                </a:solidFill>
              </a:rPr>
              <a:t>“Air Pollution Hot-Spot –Indian Metro cities (Delhi)” </a:t>
            </a:r>
            <a:r>
              <a:rPr lang="en-US" altLang="zh-CN" sz="1400" i="1">
                <a:solidFill>
                  <a:srgbClr val="666464"/>
                </a:solidFill>
              </a:rPr>
              <a:t>Air Pollution Hot-Spot –Indian Metro cities (Delhi)</a:t>
            </a:r>
            <a:r>
              <a:rPr lang="en-US" altLang="zh-CN" sz="1400">
                <a:solidFill>
                  <a:srgbClr val="666464"/>
                </a:solidFill>
              </a:rPr>
              <a:t>, envis.tropmet.res.in/Hotspots/Airpollution_Hotspot_Delhi.html. Accessed 30 Oct.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66646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666464"/>
                </a:solidFill>
              </a:rPr>
              <a:t>Kumar, Naresh. “Advantages and Disadvantages of KNN Algorithm in Machine Learning.” Advantages and Disadvantages of KNN Algorithm in Machine Learning, http://theprofessionalspoint.blogspot.com/2019/02/advantages-and-disadvantages-of-knn.html.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66646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i="0">
                <a:solidFill>
                  <a:srgbClr val="666464"/>
                </a:solidFill>
                <a:effectLst/>
                <a:latin typeface="-apple-system"/>
              </a:rPr>
              <a:t>Francis Galton. "Regression Towards Mediocrity in Hereditary Stature," </a:t>
            </a:r>
            <a:r>
              <a:rPr lang="en-US" altLang="zh-CN" sz="1400" b="0" i="1">
                <a:solidFill>
                  <a:srgbClr val="666464"/>
                </a:solidFill>
                <a:effectLst/>
                <a:latin typeface="-apple-system"/>
              </a:rPr>
              <a:t>Journal of the Anthropological Institute</a:t>
            </a:r>
            <a:r>
              <a:rPr lang="en-US" altLang="zh-CN" sz="1400" b="0" i="0">
                <a:solidFill>
                  <a:srgbClr val="666464"/>
                </a:solidFill>
                <a:effectLst/>
                <a:latin typeface="-apple-system"/>
              </a:rPr>
              <a:t>, 15:246-263 (1886)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666464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Pedregosa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F., Profile, V.,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Varoquaux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G.,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Gramfort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A., Michel, V.,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Thirion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B., Grisel, O., Blondel, M.,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Prettenhofer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P., Weiss, R.,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Dubourg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V.,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Vanderplas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J.,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Passos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A.,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Cournapeau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D.,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Brucher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M., Perrot, M.,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Duchesnay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, É., &amp;amp; Metrics, O. M. V. A. (2011, February 1). Scikit-Learn: Machine learning in Python. The Journal of Machine Learning Research. Retrieved October 30, 2022, from https://dl.acm.org/doi/10.5555/1953048.2078195 </a:t>
            </a:r>
          </a:p>
          <a:p>
            <a:endParaRPr lang="en-US" altLang="zh-CN" sz="1400">
              <a:solidFill>
                <a:srgbClr val="666464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“Central Control Room for Air Quality Management - All India.” CCR, https://app.cpcbccr.com/ccr/#/caaqm-dashboard-all/caaqm-landing/data.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666464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Written By: </a:t>
            </a:r>
            <a:r>
              <a:rPr lang="en-US" altLang="zh-CN" sz="1400" err="1">
                <a:solidFill>
                  <a:srgbClr val="666464"/>
                </a:solidFill>
                <a:latin typeface="-apple-system"/>
              </a:rPr>
              <a:t>Barkha</a:t>
            </a:r>
            <a:r>
              <a:rPr lang="en-US" altLang="zh-CN" sz="1400">
                <a:solidFill>
                  <a:srgbClr val="666464"/>
                </a:solidFill>
                <a:latin typeface="-apple-system"/>
              </a:rPr>
              <a:t> Mathur | Edited By: Sonia Bhaskar  |. “Year 2019: How Bad Is the Air We Are Breathing and What Will It Take for India to Curb Air Pollution?” NDTV, 30 Jan. 2020, https://swachhindia.ndtv.com/year-2019-how-bad-is-the-air-we-are-breathing-and-what-will-it-take-for-india-to-curb-air-pollution-40629/.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66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861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3489435"/>
            <a:ext cx="12188825" cy="941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Freeform 22"/>
          <p:cNvSpPr>
            <a:spLocks/>
          </p:cNvSpPr>
          <p:nvPr/>
        </p:nvSpPr>
        <p:spPr bwMode="auto">
          <a:xfrm>
            <a:off x="2633020" y="4921861"/>
            <a:ext cx="236025" cy="203469"/>
          </a:xfrm>
          <a:custGeom>
            <a:avLst/>
            <a:gdLst>
              <a:gd name="T0" fmla="*/ 87 w 174"/>
              <a:gd name="T1" fmla="*/ 150 h 150"/>
              <a:gd name="T2" fmla="*/ 174 w 174"/>
              <a:gd name="T3" fmla="*/ 0 h 150"/>
              <a:gd name="T4" fmla="*/ 0 w 174"/>
              <a:gd name="T5" fmla="*/ 0 h 150"/>
              <a:gd name="T6" fmla="*/ 87 w 174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50">
                <a:moveTo>
                  <a:pt x="87" y="150"/>
                </a:moveTo>
                <a:lnTo>
                  <a:pt x="174" y="0"/>
                </a:lnTo>
                <a:lnTo>
                  <a:pt x="0" y="0"/>
                </a:lnTo>
                <a:lnTo>
                  <a:pt x="87" y="150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23"/>
          <p:cNvSpPr>
            <a:spLocks/>
          </p:cNvSpPr>
          <p:nvPr/>
        </p:nvSpPr>
        <p:spPr bwMode="auto">
          <a:xfrm>
            <a:off x="4907810" y="2822554"/>
            <a:ext cx="236025" cy="204826"/>
          </a:xfrm>
          <a:custGeom>
            <a:avLst/>
            <a:gdLst>
              <a:gd name="T0" fmla="*/ 87 w 174"/>
              <a:gd name="T1" fmla="*/ 0 h 151"/>
              <a:gd name="T2" fmla="*/ 0 w 174"/>
              <a:gd name="T3" fmla="*/ 151 h 151"/>
              <a:gd name="T4" fmla="*/ 174 w 174"/>
              <a:gd name="T5" fmla="*/ 151 h 151"/>
              <a:gd name="T6" fmla="*/ 87 w 174"/>
              <a:gd name="T7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51">
                <a:moveTo>
                  <a:pt x="87" y="0"/>
                </a:moveTo>
                <a:lnTo>
                  <a:pt x="0" y="151"/>
                </a:lnTo>
                <a:lnTo>
                  <a:pt x="174" y="151"/>
                </a:lnTo>
                <a:lnTo>
                  <a:pt x="87" y="0"/>
                </a:lnTo>
                <a:close/>
              </a:path>
            </a:pathLst>
          </a:custGeom>
          <a:solidFill>
            <a:srgbClr val="BAD7D7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24"/>
          <p:cNvSpPr>
            <a:spLocks/>
          </p:cNvSpPr>
          <p:nvPr/>
        </p:nvSpPr>
        <p:spPr bwMode="auto">
          <a:xfrm>
            <a:off x="7179885" y="4921861"/>
            <a:ext cx="236025" cy="203469"/>
          </a:xfrm>
          <a:custGeom>
            <a:avLst/>
            <a:gdLst>
              <a:gd name="T0" fmla="*/ 87 w 174"/>
              <a:gd name="T1" fmla="*/ 150 h 150"/>
              <a:gd name="T2" fmla="*/ 174 w 174"/>
              <a:gd name="T3" fmla="*/ 0 h 150"/>
              <a:gd name="T4" fmla="*/ 0 w 174"/>
              <a:gd name="T5" fmla="*/ 0 h 150"/>
              <a:gd name="T6" fmla="*/ 87 w 174"/>
              <a:gd name="T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50">
                <a:moveTo>
                  <a:pt x="87" y="150"/>
                </a:moveTo>
                <a:lnTo>
                  <a:pt x="174" y="0"/>
                </a:lnTo>
                <a:lnTo>
                  <a:pt x="0" y="0"/>
                </a:lnTo>
                <a:lnTo>
                  <a:pt x="87" y="150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25"/>
          <p:cNvSpPr>
            <a:spLocks/>
          </p:cNvSpPr>
          <p:nvPr/>
        </p:nvSpPr>
        <p:spPr bwMode="auto">
          <a:xfrm>
            <a:off x="9456030" y="2818485"/>
            <a:ext cx="236025" cy="203469"/>
          </a:xfrm>
          <a:custGeom>
            <a:avLst/>
            <a:gdLst>
              <a:gd name="T0" fmla="*/ 86 w 174"/>
              <a:gd name="T1" fmla="*/ 0 h 150"/>
              <a:gd name="T2" fmla="*/ 0 w 174"/>
              <a:gd name="T3" fmla="*/ 150 h 150"/>
              <a:gd name="T4" fmla="*/ 174 w 174"/>
              <a:gd name="T5" fmla="*/ 150 h 150"/>
              <a:gd name="T6" fmla="*/ 86 w 174"/>
              <a:gd name="T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50">
                <a:moveTo>
                  <a:pt x="86" y="0"/>
                </a:moveTo>
                <a:lnTo>
                  <a:pt x="0" y="150"/>
                </a:lnTo>
                <a:lnTo>
                  <a:pt x="174" y="150"/>
                </a:lnTo>
                <a:lnTo>
                  <a:pt x="86" y="0"/>
                </a:lnTo>
                <a:close/>
              </a:path>
            </a:pathLst>
          </a:custGeom>
          <a:solidFill>
            <a:srgbClr val="BAD7D7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992771" y="3207804"/>
            <a:ext cx="1516526" cy="1515169"/>
            <a:chOff x="1993290" y="3093416"/>
            <a:chExt cx="1516921" cy="1515564"/>
          </a:xfrm>
        </p:grpSpPr>
        <p:sp>
          <p:nvSpPr>
            <p:cNvPr id="11" name="Oval 19"/>
            <p:cNvSpPr>
              <a:spLocks noChangeArrowheads="1"/>
            </p:cNvSpPr>
            <p:nvPr/>
          </p:nvSpPr>
          <p:spPr bwMode="auto">
            <a:xfrm>
              <a:off x="1993290" y="3093416"/>
              <a:ext cx="1516921" cy="15155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Oval 20"/>
            <p:cNvSpPr>
              <a:spLocks noChangeArrowheads="1"/>
            </p:cNvSpPr>
            <p:nvPr/>
          </p:nvSpPr>
          <p:spPr bwMode="auto">
            <a:xfrm>
              <a:off x="2086910" y="3185679"/>
              <a:ext cx="1329680" cy="1329680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87"/>
            <p:cNvSpPr>
              <a:spLocks noEditPoints="1"/>
            </p:cNvSpPr>
            <p:nvPr/>
          </p:nvSpPr>
          <p:spPr bwMode="auto">
            <a:xfrm>
              <a:off x="2403355" y="3658167"/>
              <a:ext cx="598460" cy="386759"/>
            </a:xfrm>
            <a:custGeom>
              <a:avLst/>
              <a:gdLst/>
              <a:ahLst/>
              <a:cxnLst>
                <a:cxn ang="0">
                  <a:pos x="68" y="25"/>
                </a:cxn>
                <a:cxn ang="0">
                  <a:pos x="34" y="44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1" y="20"/>
                </a:cxn>
                <a:cxn ang="0">
                  <a:pos x="34" y="0"/>
                </a:cxn>
                <a:cxn ang="0">
                  <a:pos x="68" y="20"/>
                </a:cxn>
                <a:cxn ang="0">
                  <a:pos x="68" y="22"/>
                </a:cxn>
                <a:cxn ang="0">
                  <a:pos x="68" y="25"/>
                </a:cxn>
                <a:cxn ang="0">
                  <a:pos x="49" y="9"/>
                </a:cxn>
                <a:cxn ang="0">
                  <a:pos x="51" y="17"/>
                </a:cxn>
                <a:cxn ang="0">
                  <a:pos x="34" y="34"/>
                </a:cxn>
                <a:cxn ang="0">
                  <a:pos x="17" y="17"/>
                </a:cxn>
                <a:cxn ang="0">
                  <a:pos x="20" y="9"/>
                </a:cxn>
                <a:cxn ang="0">
                  <a:pos x="5" y="22"/>
                </a:cxn>
                <a:cxn ang="0">
                  <a:pos x="34" y="39"/>
                </a:cxn>
                <a:cxn ang="0">
                  <a:pos x="64" y="22"/>
                </a:cxn>
                <a:cxn ang="0">
                  <a:pos x="49" y="9"/>
                </a:cxn>
                <a:cxn ang="0">
                  <a:pos x="34" y="6"/>
                </a:cxn>
                <a:cxn ang="0">
                  <a:pos x="23" y="17"/>
                </a:cxn>
                <a:cxn ang="0">
                  <a:pos x="25" y="19"/>
                </a:cxn>
                <a:cxn ang="0">
                  <a:pos x="27" y="17"/>
                </a:cxn>
                <a:cxn ang="0">
                  <a:pos x="34" y="9"/>
                </a:cxn>
                <a:cxn ang="0">
                  <a:pos x="36" y="8"/>
                </a:cxn>
                <a:cxn ang="0">
                  <a:pos x="34" y="6"/>
                </a:cxn>
              </a:cxnLst>
              <a:rect l="0" t="0" r="r" b="b"/>
              <a:pathLst>
                <a:path w="68" h="44">
                  <a:moveTo>
                    <a:pt x="68" y="25"/>
                  </a:moveTo>
                  <a:cubicBezTo>
                    <a:pt x="61" y="36"/>
                    <a:pt x="48" y="44"/>
                    <a:pt x="34" y="44"/>
                  </a:cubicBezTo>
                  <a:cubicBezTo>
                    <a:pt x="21" y="44"/>
                    <a:pt x="8" y="36"/>
                    <a:pt x="1" y="25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8" y="8"/>
                    <a:pt x="21" y="0"/>
                    <a:pt x="34" y="0"/>
                  </a:cubicBezTo>
                  <a:cubicBezTo>
                    <a:pt x="48" y="0"/>
                    <a:pt x="61" y="8"/>
                    <a:pt x="68" y="20"/>
                  </a:cubicBezTo>
                  <a:cubicBezTo>
                    <a:pt x="68" y="20"/>
                    <a:pt x="68" y="21"/>
                    <a:pt x="68" y="22"/>
                  </a:cubicBezTo>
                  <a:cubicBezTo>
                    <a:pt x="68" y="23"/>
                    <a:pt x="68" y="24"/>
                    <a:pt x="68" y="25"/>
                  </a:cubicBezTo>
                  <a:close/>
                  <a:moveTo>
                    <a:pt x="49" y="9"/>
                  </a:moveTo>
                  <a:cubicBezTo>
                    <a:pt x="51" y="11"/>
                    <a:pt x="51" y="14"/>
                    <a:pt x="51" y="17"/>
                  </a:cubicBezTo>
                  <a:cubicBezTo>
                    <a:pt x="51" y="27"/>
                    <a:pt x="44" y="34"/>
                    <a:pt x="34" y="34"/>
                  </a:cubicBezTo>
                  <a:cubicBezTo>
                    <a:pt x="25" y="34"/>
                    <a:pt x="17" y="27"/>
                    <a:pt x="17" y="17"/>
                  </a:cubicBezTo>
                  <a:cubicBezTo>
                    <a:pt x="17" y="14"/>
                    <a:pt x="18" y="11"/>
                    <a:pt x="20" y="9"/>
                  </a:cubicBezTo>
                  <a:cubicBezTo>
                    <a:pt x="14" y="12"/>
                    <a:pt x="9" y="17"/>
                    <a:pt x="5" y="22"/>
                  </a:cubicBezTo>
                  <a:cubicBezTo>
                    <a:pt x="12" y="32"/>
                    <a:pt x="22" y="39"/>
                    <a:pt x="34" y="39"/>
                  </a:cubicBezTo>
                  <a:cubicBezTo>
                    <a:pt x="47" y="39"/>
                    <a:pt x="57" y="32"/>
                    <a:pt x="64" y="22"/>
                  </a:cubicBezTo>
                  <a:cubicBezTo>
                    <a:pt x="60" y="17"/>
                    <a:pt x="55" y="12"/>
                    <a:pt x="49" y="9"/>
                  </a:cubicBezTo>
                  <a:close/>
                  <a:moveTo>
                    <a:pt x="34" y="6"/>
                  </a:moveTo>
                  <a:cubicBezTo>
                    <a:pt x="28" y="6"/>
                    <a:pt x="23" y="11"/>
                    <a:pt x="23" y="17"/>
                  </a:cubicBezTo>
                  <a:cubicBezTo>
                    <a:pt x="23" y="18"/>
                    <a:pt x="24" y="19"/>
                    <a:pt x="25" y="19"/>
                  </a:cubicBezTo>
                  <a:cubicBezTo>
                    <a:pt x="26" y="19"/>
                    <a:pt x="27" y="18"/>
                    <a:pt x="27" y="17"/>
                  </a:cubicBezTo>
                  <a:cubicBezTo>
                    <a:pt x="27" y="13"/>
                    <a:pt x="30" y="9"/>
                    <a:pt x="34" y="9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6" y="7"/>
                    <a:pt x="35" y="6"/>
                    <a:pt x="34" y="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375054"/>
              <a:endParaRPr lang="en-US" sz="2400">
                <a:solidFill>
                  <a:srgbClr val="262626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67559" y="3207804"/>
            <a:ext cx="1516526" cy="1515169"/>
            <a:chOff x="4268671" y="3093416"/>
            <a:chExt cx="1516921" cy="1515564"/>
          </a:xfrm>
        </p:grpSpPr>
        <p:sp>
          <p:nvSpPr>
            <p:cNvPr id="15" name="Oval 6"/>
            <p:cNvSpPr>
              <a:spLocks noChangeArrowheads="1"/>
            </p:cNvSpPr>
            <p:nvPr/>
          </p:nvSpPr>
          <p:spPr bwMode="auto">
            <a:xfrm>
              <a:off x="4268671" y="3093416"/>
              <a:ext cx="1516921" cy="15155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4362292" y="3185679"/>
              <a:ext cx="1329680" cy="1329680"/>
            </a:xfrm>
            <a:prstGeom prst="ellipse">
              <a:avLst/>
            </a:prstGeom>
            <a:solidFill>
              <a:srgbClr val="FBC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4268671" y="3093416"/>
              <a:ext cx="1516921" cy="15155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4362292" y="3185679"/>
              <a:ext cx="1329680" cy="1329680"/>
            </a:xfrm>
            <a:prstGeom prst="ellipse">
              <a:avLst/>
            </a:prstGeom>
            <a:solidFill>
              <a:srgbClr val="FBC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4362292" y="3185679"/>
              <a:ext cx="1329680" cy="1329680"/>
            </a:xfrm>
            <a:prstGeom prst="ellipse">
              <a:avLst/>
            </a:prstGeom>
            <a:solidFill>
              <a:srgbClr val="BAD7D7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743740" y="3593436"/>
              <a:ext cx="545413" cy="545411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27" y="8"/>
                </a:cxn>
                <a:cxn ang="0">
                  <a:pos x="8" y="27"/>
                </a:cxn>
                <a:cxn ang="0">
                  <a:pos x="27" y="47"/>
                </a:cxn>
                <a:cxn ang="0">
                  <a:pos x="47" y="27"/>
                </a:cxn>
                <a:cxn ang="0">
                  <a:pos x="27" y="8"/>
                </a:cxn>
                <a:cxn ang="0">
                  <a:pos x="32" y="31"/>
                </a:cxn>
                <a:cxn ang="0">
                  <a:pos x="31" y="32"/>
                </a:cxn>
                <a:cxn ang="0">
                  <a:pos x="19" y="32"/>
                </a:cxn>
                <a:cxn ang="0">
                  <a:pos x="18" y="31"/>
                </a:cxn>
                <a:cxn ang="0">
                  <a:pos x="18" y="28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15"/>
                </a:cxn>
                <a:cxn ang="0">
                  <a:pos x="28" y="14"/>
                </a:cxn>
                <a:cxn ang="0">
                  <a:pos x="31" y="14"/>
                </a:cxn>
                <a:cxn ang="0">
                  <a:pos x="32" y="15"/>
                </a:cxn>
                <a:cxn ang="0">
                  <a:pos x="32" y="31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27" y="8"/>
                  </a:moveTo>
                  <a:cubicBezTo>
                    <a:pt x="16" y="8"/>
                    <a:pt x="8" y="17"/>
                    <a:pt x="8" y="27"/>
                  </a:cubicBezTo>
                  <a:cubicBezTo>
                    <a:pt x="8" y="38"/>
                    <a:pt x="16" y="47"/>
                    <a:pt x="27" y="47"/>
                  </a:cubicBezTo>
                  <a:cubicBezTo>
                    <a:pt x="38" y="47"/>
                    <a:pt x="47" y="38"/>
                    <a:pt x="47" y="27"/>
                  </a:cubicBezTo>
                  <a:cubicBezTo>
                    <a:pt x="47" y="17"/>
                    <a:pt x="38" y="8"/>
                    <a:pt x="27" y="8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2"/>
                    <a:pt x="31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8" y="31"/>
                    <a:pt x="18" y="31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8" y="14"/>
                    <a:pt x="28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2" y="14"/>
                    <a:pt x="32" y="15"/>
                  </a:cubicBezTo>
                  <a:lnTo>
                    <a:pt x="32" y="3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375054"/>
              <a:endParaRPr lang="en-US" sz="2400">
                <a:solidFill>
                  <a:srgbClr val="262626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542348" y="3207804"/>
            <a:ext cx="1516526" cy="1515169"/>
            <a:chOff x="6544052" y="3093416"/>
            <a:chExt cx="1516921" cy="1515564"/>
          </a:xfrm>
        </p:grpSpPr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6544052" y="3093416"/>
              <a:ext cx="1516921" cy="15155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6636316" y="3185679"/>
              <a:ext cx="1331037" cy="1329680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56"/>
            <p:cNvSpPr>
              <a:spLocks noEditPoints="1"/>
            </p:cNvSpPr>
            <p:nvPr/>
          </p:nvSpPr>
          <p:spPr bwMode="auto">
            <a:xfrm>
              <a:off x="7047949" y="3602878"/>
              <a:ext cx="522273" cy="522271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3" y="44"/>
                </a:cxn>
                <a:cxn ang="0">
                  <a:pos x="33" y="64"/>
                </a:cxn>
                <a:cxn ang="0">
                  <a:pos x="32" y="64"/>
                </a:cxn>
                <a:cxn ang="0">
                  <a:pos x="30" y="64"/>
                </a:cxn>
                <a:cxn ang="0">
                  <a:pos x="1" y="44"/>
                </a:cxn>
                <a:cxn ang="0">
                  <a:pos x="0" y="42"/>
                </a:cxn>
                <a:cxn ang="0">
                  <a:pos x="0" y="23"/>
                </a:cxn>
                <a:cxn ang="0">
                  <a:pos x="1" y="20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3" y="1"/>
                </a:cxn>
                <a:cxn ang="0">
                  <a:pos x="63" y="20"/>
                </a:cxn>
                <a:cxn ang="0">
                  <a:pos x="64" y="23"/>
                </a:cxn>
                <a:cxn ang="0">
                  <a:pos x="64" y="42"/>
                </a:cxn>
                <a:cxn ang="0">
                  <a:pos x="12" y="32"/>
                </a:cxn>
                <a:cxn ang="0">
                  <a:pos x="5" y="28"/>
                </a:cxn>
                <a:cxn ang="0">
                  <a:pos x="5" y="37"/>
                </a:cxn>
                <a:cxn ang="0">
                  <a:pos x="12" y="32"/>
                </a:cxn>
                <a:cxn ang="0">
                  <a:pos x="29" y="21"/>
                </a:cxn>
                <a:cxn ang="0">
                  <a:pos x="29" y="8"/>
                </a:cxn>
                <a:cxn ang="0">
                  <a:pos x="7" y="23"/>
                </a:cxn>
                <a:cxn ang="0">
                  <a:pos x="17" y="29"/>
                </a:cxn>
                <a:cxn ang="0">
                  <a:pos x="29" y="21"/>
                </a:cxn>
                <a:cxn ang="0">
                  <a:pos x="29" y="56"/>
                </a:cxn>
                <a:cxn ang="0">
                  <a:pos x="29" y="44"/>
                </a:cxn>
                <a:cxn ang="0">
                  <a:pos x="17" y="36"/>
                </a:cxn>
                <a:cxn ang="0">
                  <a:pos x="7" y="42"/>
                </a:cxn>
                <a:cxn ang="0">
                  <a:pos x="29" y="56"/>
                </a:cxn>
                <a:cxn ang="0">
                  <a:pos x="41" y="32"/>
                </a:cxn>
                <a:cxn ang="0">
                  <a:pos x="32" y="26"/>
                </a:cxn>
                <a:cxn ang="0">
                  <a:pos x="22" y="32"/>
                </a:cxn>
                <a:cxn ang="0">
                  <a:pos x="32" y="39"/>
                </a:cxn>
                <a:cxn ang="0">
                  <a:pos x="41" y="32"/>
                </a:cxn>
                <a:cxn ang="0">
                  <a:pos x="56" y="23"/>
                </a:cxn>
                <a:cxn ang="0">
                  <a:pos x="35" y="8"/>
                </a:cxn>
                <a:cxn ang="0">
                  <a:pos x="35" y="21"/>
                </a:cxn>
                <a:cxn ang="0">
                  <a:pos x="46" y="29"/>
                </a:cxn>
                <a:cxn ang="0">
                  <a:pos x="56" y="23"/>
                </a:cxn>
                <a:cxn ang="0">
                  <a:pos x="56" y="42"/>
                </a:cxn>
                <a:cxn ang="0">
                  <a:pos x="46" y="36"/>
                </a:cxn>
                <a:cxn ang="0">
                  <a:pos x="35" y="44"/>
                </a:cxn>
                <a:cxn ang="0">
                  <a:pos x="35" y="56"/>
                </a:cxn>
                <a:cxn ang="0">
                  <a:pos x="56" y="42"/>
                </a:cxn>
                <a:cxn ang="0">
                  <a:pos x="58" y="37"/>
                </a:cxn>
                <a:cxn ang="0">
                  <a:pos x="58" y="28"/>
                </a:cxn>
                <a:cxn ang="0">
                  <a:pos x="51" y="32"/>
                </a:cxn>
                <a:cxn ang="0">
                  <a:pos x="58" y="37"/>
                </a:cxn>
              </a:cxnLst>
              <a:rect l="0" t="0" r="r" b="b"/>
              <a:pathLst>
                <a:path w="64" h="64">
                  <a:moveTo>
                    <a:pt x="64" y="42"/>
                  </a:moveTo>
                  <a:cubicBezTo>
                    <a:pt x="64" y="43"/>
                    <a:pt x="63" y="44"/>
                    <a:pt x="63" y="4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4"/>
                    <a:pt x="32" y="64"/>
                  </a:cubicBezTo>
                  <a:cubicBezTo>
                    <a:pt x="31" y="64"/>
                    <a:pt x="31" y="64"/>
                    <a:pt x="30" y="6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2" y="0"/>
                    <a:pt x="33" y="1"/>
                    <a:pt x="33" y="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1"/>
                    <a:pt x="64" y="22"/>
                    <a:pt x="64" y="23"/>
                  </a:cubicBezTo>
                  <a:lnTo>
                    <a:pt x="64" y="42"/>
                  </a:lnTo>
                  <a:close/>
                  <a:moveTo>
                    <a:pt x="12" y="32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7"/>
                    <a:pt x="5" y="37"/>
                    <a:pt x="5" y="37"/>
                  </a:cubicBezTo>
                  <a:lnTo>
                    <a:pt x="12" y="32"/>
                  </a:lnTo>
                  <a:close/>
                  <a:moveTo>
                    <a:pt x="29" y="21"/>
                  </a:moveTo>
                  <a:cubicBezTo>
                    <a:pt x="29" y="8"/>
                    <a:pt x="29" y="8"/>
                    <a:pt x="29" y="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29" y="21"/>
                  </a:lnTo>
                  <a:close/>
                  <a:moveTo>
                    <a:pt x="29" y="56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29" y="56"/>
                  </a:lnTo>
                  <a:close/>
                  <a:moveTo>
                    <a:pt x="41" y="32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41" y="32"/>
                  </a:lnTo>
                  <a:close/>
                  <a:moveTo>
                    <a:pt x="56" y="23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29"/>
                    <a:pt x="46" y="29"/>
                    <a:pt x="46" y="29"/>
                  </a:cubicBezTo>
                  <a:lnTo>
                    <a:pt x="56" y="23"/>
                  </a:lnTo>
                  <a:close/>
                  <a:moveTo>
                    <a:pt x="56" y="42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56"/>
                    <a:pt x="35" y="56"/>
                    <a:pt x="35" y="56"/>
                  </a:cubicBezTo>
                  <a:lnTo>
                    <a:pt x="56" y="42"/>
                  </a:lnTo>
                  <a:close/>
                  <a:moveTo>
                    <a:pt x="58" y="37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1" y="32"/>
                    <a:pt x="51" y="32"/>
                    <a:pt x="51" y="32"/>
                  </a:cubicBezTo>
                  <a:lnTo>
                    <a:pt x="58" y="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375054"/>
              <a:endParaRPr lang="en-US" sz="2400">
                <a:solidFill>
                  <a:srgbClr val="262626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817136" y="3207804"/>
            <a:ext cx="1516526" cy="1515169"/>
            <a:chOff x="8819433" y="3093416"/>
            <a:chExt cx="1516921" cy="1515564"/>
          </a:xfrm>
        </p:grpSpPr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8819433" y="3093416"/>
              <a:ext cx="1516921" cy="15155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Oval 16"/>
            <p:cNvSpPr>
              <a:spLocks noChangeArrowheads="1"/>
            </p:cNvSpPr>
            <p:nvPr/>
          </p:nvSpPr>
          <p:spPr bwMode="auto">
            <a:xfrm>
              <a:off x="8913054" y="3185679"/>
              <a:ext cx="1329680" cy="1329680"/>
            </a:xfrm>
            <a:prstGeom prst="ellipse">
              <a:avLst/>
            </a:prstGeom>
            <a:solidFill>
              <a:srgbClr val="E23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17"/>
            <p:cNvSpPr>
              <a:spLocks noChangeArrowheads="1"/>
            </p:cNvSpPr>
            <p:nvPr/>
          </p:nvSpPr>
          <p:spPr bwMode="auto">
            <a:xfrm>
              <a:off x="8913054" y="3185679"/>
              <a:ext cx="1329680" cy="1329680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52"/>
            <p:cNvSpPr>
              <a:spLocks noEditPoints="1"/>
            </p:cNvSpPr>
            <p:nvPr/>
          </p:nvSpPr>
          <p:spPr bwMode="auto">
            <a:xfrm>
              <a:off x="9355073" y="3632981"/>
              <a:ext cx="509808" cy="471130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375054"/>
              <a:endParaRPr lang="en-US" sz="2400">
                <a:solidFill>
                  <a:srgbClr val="262626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08817" y="1376206"/>
            <a:ext cx="2851422" cy="1221891"/>
            <a:chOff x="3617491" y="1560745"/>
            <a:chExt cx="2852165" cy="1222209"/>
          </a:xfrm>
        </p:grpSpPr>
        <p:sp>
          <p:nvSpPr>
            <p:cNvPr id="32" name="1"/>
            <p:cNvSpPr txBox="1">
              <a:spLocks noChangeArrowheads="1"/>
            </p:cNvSpPr>
            <p:nvPr/>
          </p:nvSpPr>
          <p:spPr bwMode="auto">
            <a:xfrm>
              <a:off x="4097048" y="1560745"/>
              <a:ext cx="2062453" cy="246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Filling Missing Value</a:t>
              </a:r>
            </a:p>
          </p:txBody>
        </p:sp>
        <p:sp>
          <p:nvSpPr>
            <p:cNvPr id="33" name="1"/>
            <p:cNvSpPr txBox="1">
              <a:spLocks noChangeArrowheads="1"/>
            </p:cNvSpPr>
            <p:nvPr/>
          </p:nvSpPr>
          <p:spPr bwMode="auto">
            <a:xfrm>
              <a:off x="3617491" y="1853162"/>
              <a:ext cx="2852165" cy="92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Backfilling the air quality data from 2018 to 2020 and merging data sets &amp; Creating visualization dashboard</a:t>
              </a:r>
              <a:endParaRPr lang="zh-CN" altLang="en-US" sz="14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088715" y="1376207"/>
            <a:ext cx="2970654" cy="1218973"/>
            <a:chOff x="8185876" y="1561827"/>
            <a:chExt cx="2971428" cy="1219290"/>
          </a:xfrm>
        </p:grpSpPr>
        <p:sp>
          <p:nvSpPr>
            <p:cNvPr id="35" name="1"/>
            <p:cNvSpPr txBox="1">
              <a:spLocks noChangeArrowheads="1"/>
            </p:cNvSpPr>
            <p:nvPr/>
          </p:nvSpPr>
          <p:spPr bwMode="auto">
            <a:xfrm>
              <a:off x="8793114" y="1561827"/>
              <a:ext cx="1756952" cy="246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Economic Model</a:t>
              </a:r>
            </a:p>
          </p:txBody>
        </p:sp>
        <p:sp>
          <p:nvSpPr>
            <p:cNvPr id="36" name="1"/>
            <p:cNvSpPr txBox="1">
              <a:spLocks noChangeArrowheads="1"/>
            </p:cNvSpPr>
            <p:nvPr/>
          </p:nvSpPr>
          <p:spPr bwMode="auto">
            <a:xfrm>
              <a:off x="8185876" y="1851325"/>
              <a:ext cx="2971428" cy="92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Estimating the relationship between changes in unemployment rate and changes in emissions</a:t>
              </a:r>
              <a:endParaRPr lang="zh-CN" altLang="en-US" sz="14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97840" y="5322239"/>
            <a:ext cx="3512320" cy="1146259"/>
            <a:chOff x="1294930" y="5264112"/>
            <a:chExt cx="3227783" cy="868252"/>
          </a:xfrm>
        </p:grpSpPr>
        <p:sp>
          <p:nvSpPr>
            <p:cNvPr id="38" name="1"/>
            <p:cNvSpPr txBox="1">
              <a:spLocks noChangeArrowheads="1"/>
            </p:cNvSpPr>
            <p:nvPr/>
          </p:nvSpPr>
          <p:spPr bwMode="auto">
            <a:xfrm>
              <a:off x="2247349" y="5264112"/>
              <a:ext cx="1304155" cy="186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Fetching Data</a:t>
              </a:r>
            </a:p>
          </p:txBody>
        </p:sp>
        <p:sp>
          <p:nvSpPr>
            <p:cNvPr id="39" name="1"/>
            <p:cNvSpPr txBox="1">
              <a:spLocks noChangeArrowheads="1"/>
            </p:cNvSpPr>
            <p:nvPr/>
          </p:nvSpPr>
          <p:spPr bwMode="auto">
            <a:xfrm>
              <a:off x="1294930" y="5428261"/>
              <a:ext cx="3227783" cy="704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Getting high quality time-series data for big polluting gasses from Openweathermap.org API and imputing missing values</a:t>
              </a:r>
              <a:endParaRPr lang="zh-CN" altLang="en-US" sz="14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61212" y="5322239"/>
            <a:ext cx="3073370" cy="1150703"/>
            <a:chOff x="5918348" y="5210379"/>
            <a:chExt cx="3074171" cy="1151002"/>
          </a:xfrm>
        </p:grpSpPr>
        <p:sp>
          <p:nvSpPr>
            <p:cNvPr id="41" name="1"/>
            <p:cNvSpPr txBox="1">
              <a:spLocks noChangeArrowheads="1"/>
            </p:cNvSpPr>
            <p:nvPr/>
          </p:nvSpPr>
          <p:spPr bwMode="auto">
            <a:xfrm>
              <a:off x="6617557" y="5210379"/>
              <a:ext cx="1568319" cy="246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Emission Model</a:t>
              </a:r>
            </a:p>
          </p:txBody>
        </p:sp>
        <p:sp>
          <p:nvSpPr>
            <p:cNvPr id="42" name="1"/>
            <p:cNvSpPr txBox="1">
              <a:spLocks noChangeArrowheads="1"/>
            </p:cNvSpPr>
            <p:nvPr/>
          </p:nvSpPr>
          <p:spPr bwMode="auto">
            <a:xfrm>
              <a:off x="5918348" y="5431589"/>
              <a:ext cx="3074171" cy="92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Estimating the emissions history which is the relationship between economic changes and air quality by city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38ECD8CB-B639-CC49-8E05-2180C7747581}"/>
              </a:ext>
            </a:extLst>
          </p:cNvPr>
          <p:cNvSpPr/>
          <p:nvPr/>
        </p:nvSpPr>
        <p:spPr>
          <a:xfrm>
            <a:off x="1128418" y="354830"/>
            <a:ext cx="24779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Project Goals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57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38ECD8CB-B639-CC49-8E05-2180C7747581}"/>
              </a:ext>
            </a:extLst>
          </p:cNvPr>
          <p:cNvSpPr/>
          <p:nvPr/>
        </p:nvSpPr>
        <p:spPr>
          <a:xfrm>
            <a:off x="1128418" y="354830"/>
            <a:ext cx="3265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Project Timeline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5486C503-C5D9-5374-1AC3-33E7EDD89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6688682"/>
              </p:ext>
            </p:extLst>
          </p:nvPr>
        </p:nvGraphicFramePr>
        <p:xfrm>
          <a:off x="997596" y="1401586"/>
          <a:ext cx="10193632" cy="477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2">
            <a:extLst>
              <a:ext uri="{FF2B5EF4-FFF2-40B4-BE49-F238E27FC236}">
                <a16:creationId xmlns:a16="http://schemas.microsoft.com/office/drawing/2014/main" id="{57883193-2FD4-2D71-6DA3-0F9C884DA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324901"/>
              </p:ext>
            </p:extLst>
          </p:nvPr>
        </p:nvGraphicFramePr>
        <p:xfrm>
          <a:off x="997596" y="1401586"/>
          <a:ext cx="10193632" cy="477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0663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0" grpId="0">
        <p:bldAsOne/>
      </p:bldGraphic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6">
            <a:extLst>
              <a:ext uri="{FF2B5EF4-FFF2-40B4-BE49-F238E27FC236}">
                <a16:creationId xmlns:a16="http://schemas.microsoft.com/office/drawing/2014/main" id="{27EF12F6-0D4A-7245-BD34-E44415AFD9B3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4">
            <a:extLst>
              <a:ext uri="{FF2B5EF4-FFF2-40B4-BE49-F238E27FC236}">
                <a16:creationId xmlns:a16="http://schemas.microsoft.com/office/drawing/2014/main" id="{7A4CE8FC-F2DB-974C-8B08-C3CC1A81C91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9" name="2">
            <a:extLst>
              <a:ext uri="{FF2B5EF4-FFF2-40B4-BE49-F238E27FC236}">
                <a16:creationId xmlns:a16="http://schemas.microsoft.com/office/drawing/2014/main" id="{622FD6BB-9BB9-4340-B816-30F620B6901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17979" y="3595220"/>
            <a:ext cx="6636199" cy="1748815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5400" b="1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Exploratory Data Analysis</a:t>
            </a: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0F7A444-5A8B-A848-B79C-F37D1324E037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AC32360-B088-F94A-A712-2F44D3AE52BE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F40C602-52D0-9D49-9BDC-D648FF3B78B2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2C879F2-3189-EC47-BBEA-AA70B26CA2F0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06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99218" y="3981626"/>
            <a:ext cx="1880924" cy="1880924"/>
            <a:chOff x="4100286" y="3981770"/>
            <a:chExt cx="1881414" cy="1881414"/>
          </a:xfrm>
          <a:solidFill>
            <a:schemeClr val="accent6">
              <a:lumMod val="75000"/>
            </a:schemeClr>
          </a:solidFill>
        </p:grpSpPr>
        <p:sp>
          <p:nvSpPr>
            <p:cNvPr id="3" name="Teardrop 35"/>
            <p:cNvSpPr/>
            <p:nvPr/>
          </p:nvSpPr>
          <p:spPr>
            <a:xfrm>
              <a:off x="4100286" y="3981770"/>
              <a:ext cx="1881414" cy="1881414"/>
            </a:xfrm>
            <a:prstGeom prst="teardrop">
              <a:avLst/>
            </a:prstGeom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ectangle 95"/>
            <p:cNvSpPr/>
            <p:nvPr/>
          </p:nvSpPr>
          <p:spPr>
            <a:xfrm>
              <a:off x="4640779" y="4196630"/>
              <a:ext cx="800428" cy="12006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</a:t>
              </a:r>
              <a:endParaRPr lang="en-US" sz="72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99220" y="1905717"/>
            <a:ext cx="1880924" cy="1880924"/>
            <a:chOff x="4100288" y="1905320"/>
            <a:chExt cx="1881414" cy="1881414"/>
          </a:xfrm>
          <a:solidFill>
            <a:schemeClr val="accent6">
              <a:lumMod val="75000"/>
            </a:schemeClr>
          </a:solidFill>
        </p:grpSpPr>
        <p:sp>
          <p:nvSpPr>
            <p:cNvPr id="6" name="Teardrop 55"/>
            <p:cNvSpPr/>
            <p:nvPr/>
          </p:nvSpPr>
          <p:spPr>
            <a:xfrm flipV="1">
              <a:off x="4100288" y="1905320"/>
              <a:ext cx="1881414" cy="1881414"/>
            </a:xfrm>
            <a:prstGeom prst="teardrop">
              <a:avLst/>
            </a:prstGeom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Rectangle 96"/>
            <p:cNvSpPr/>
            <p:nvPr/>
          </p:nvSpPr>
          <p:spPr>
            <a:xfrm>
              <a:off x="4301399" y="2260275"/>
              <a:ext cx="1507544" cy="12006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O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75124" y="1905717"/>
            <a:ext cx="1880923" cy="1880924"/>
            <a:chOff x="6176736" y="1905320"/>
            <a:chExt cx="1881414" cy="1881414"/>
          </a:xfrm>
          <a:solidFill>
            <a:schemeClr val="accent6">
              <a:lumMod val="75000"/>
            </a:schemeClr>
          </a:solidFill>
        </p:grpSpPr>
        <p:sp>
          <p:nvSpPr>
            <p:cNvPr id="9" name="Teardrop 56"/>
            <p:cNvSpPr/>
            <p:nvPr/>
          </p:nvSpPr>
          <p:spPr>
            <a:xfrm flipH="1" flipV="1">
              <a:off x="6176736" y="1905320"/>
              <a:ext cx="1881414" cy="1881414"/>
            </a:xfrm>
            <a:prstGeom prst="teardrop">
              <a:avLst/>
            </a:prstGeom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7"/>
            <p:cNvSpPr/>
            <p:nvPr/>
          </p:nvSpPr>
          <p:spPr>
            <a:xfrm>
              <a:off x="6663125" y="2279211"/>
              <a:ext cx="903047" cy="12006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</a:t>
              </a:r>
              <a:endParaRPr lang="en-US" sz="72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75127" y="3981626"/>
            <a:ext cx="1880924" cy="1880924"/>
            <a:chOff x="6176736" y="3981770"/>
            <a:chExt cx="1881414" cy="1881414"/>
          </a:xfrm>
          <a:solidFill>
            <a:schemeClr val="accent6">
              <a:lumMod val="75000"/>
            </a:schemeClr>
          </a:solidFill>
        </p:grpSpPr>
        <p:sp>
          <p:nvSpPr>
            <p:cNvPr id="12" name="Teardrop 54"/>
            <p:cNvSpPr/>
            <p:nvPr/>
          </p:nvSpPr>
          <p:spPr>
            <a:xfrm flipH="1">
              <a:off x="6176736" y="3981770"/>
              <a:ext cx="1881414" cy="1881414"/>
            </a:xfrm>
            <a:prstGeom prst="teardrop">
              <a:avLst/>
            </a:prstGeom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98"/>
            <p:cNvSpPr/>
            <p:nvPr/>
          </p:nvSpPr>
          <p:spPr>
            <a:xfrm>
              <a:off x="6740089" y="4276191"/>
              <a:ext cx="749119" cy="12006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T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31928" y="2112232"/>
            <a:ext cx="2676762" cy="1917189"/>
            <a:chOff x="869168" y="2091088"/>
            <a:chExt cx="2677459" cy="1917693"/>
          </a:xfrm>
        </p:grpSpPr>
        <p:sp>
          <p:nvSpPr>
            <p:cNvPr id="15" name="1"/>
            <p:cNvSpPr txBox="1">
              <a:spLocks noChangeArrowheads="1"/>
            </p:cNvSpPr>
            <p:nvPr/>
          </p:nvSpPr>
          <p:spPr bwMode="auto">
            <a:xfrm>
              <a:off x="1629751" y="2111893"/>
              <a:ext cx="1916876" cy="215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400" b="1" err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OpenWeatherMap</a:t>
              </a:r>
              <a:r>
                <a:rPr lang="en-US" altLang="zh-CN" sz="14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 API</a:t>
              </a:r>
            </a:p>
          </p:txBody>
        </p:sp>
        <p:sp>
          <p:nvSpPr>
            <p:cNvPr id="16" name="1"/>
            <p:cNvSpPr txBox="1">
              <a:spLocks noChangeArrowheads="1"/>
            </p:cNvSpPr>
            <p:nvPr/>
          </p:nvSpPr>
          <p:spPr bwMode="auto">
            <a:xfrm>
              <a:off x="1639049" y="2380535"/>
              <a:ext cx="1876026" cy="1628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Data from the </a:t>
              </a:r>
              <a:r>
                <a:rPr lang="en-US" altLang="zh-CN" sz="1200" err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OpenWeatherMap</a:t>
              </a: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, used as a ground truth for air pollution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No missing values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Split in cities</a:t>
              </a:r>
              <a:endParaRPr lang="zh-CN" altLang="en-US" sz="12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69168" y="2091088"/>
              <a:ext cx="621355" cy="621355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24205" y="2189391"/>
              <a:ext cx="511280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O</a:t>
              </a:r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8941" y="4474271"/>
            <a:ext cx="2744210" cy="1363191"/>
            <a:chOff x="869168" y="4474552"/>
            <a:chExt cx="2744925" cy="1363549"/>
          </a:xfrm>
        </p:grpSpPr>
        <p:sp>
          <p:nvSpPr>
            <p:cNvPr id="20" name="1"/>
            <p:cNvSpPr txBox="1">
              <a:spLocks noChangeArrowheads="1"/>
            </p:cNvSpPr>
            <p:nvPr/>
          </p:nvSpPr>
          <p:spPr bwMode="auto">
            <a:xfrm>
              <a:off x="1629752" y="4495357"/>
              <a:ext cx="1876027" cy="21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4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Satellite Data</a:t>
              </a:r>
            </a:p>
          </p:txBody>
        </p:sp>
        <p:sp>
          <p:nvSpPr>
            <p:cNvPr id="21" name="1"/>
            <p:cNvSpPr txBox="1">
              <a:spLocks noChangeArrowheads="1"/>
            </p:cNvSpPr>
            <p:nvPr/>
          </p:nvSpPr>
          <p:spPr bwMode="auto">
            <a:xfrm>
              <a:off x="1639049" y="4763999"/>
              <a:ext cx="1975044" cy="1074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Data from NASA satellites about air pollution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A lot of missing values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Split in cities</a:t>
              </a:r>
              <a:endParaRPr lang="zh-CN" altLang="en-US" sz="12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869168" y="4474552"/>
              <a:ext cx="621355" cy="621355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24205" y="4572855"/>
              <a:ext cx="511280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</a:t>
              </a:r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78120" y="2091432"/>
            <a:ext cx="2533772" cy="1363191"/>
            <a:chOff x="8680381" y="2091088"/>
            <a:chExt cx="2534432" cy="1363549"/>
          </a:xfrm>
        </p:grpSpPr>
        <p:sp>
          <p:nvSpPr>
            <p:cNvPr id="25" name="1"/>
            <p:cNvSpPr txBox="1">
              <a:spLocks noChangeArrowheads="1"/>
            </p:cNvSpPr>
            <p:nvPr/>
          </p:nvSpPr>
          <p:spPr bwMode="auto">
            <a:xfrm>
              <a:off x="9440965" y="2111893"/>
              <a:ext cx="1668078" cy="21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4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Government Data</a:t>
              </a:r>
            </a:p>
          </p:txBody>
        </p:sp>
        <p:sp>
          <p:nvSpPr>
            <p:cNvPr id="26" name="1"/>
            <p:cNvSpPr txBox="1">
              <a:spLocks noChangeArrowheads="1"/>
            </p:cNvSpPr>
            <p:nvPr/>
          </p:nvSpPr>
          <p:spPr bwMode="auto">
            <a:xfrm>
              <a:off x="9450262" y="2380535"/>
              <a:ext cx="1764551" cy="1074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The pollution data from Indian government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Some missing values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Split in stations</a:t>
              </a:r>
              <a:endParaRPr lang="zh-CN" altLang="en-US" sz="12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8680381" y="2091088"/>
              <a:ext cx="621355" cy="621355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735418" y="2189391"/>
              <a:ext cx="511280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</a:t>
              </a:r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678119" y="4474272"/>
            <a:ext cx="2586740" cy="621192"/>
            <a:chOff x="8680381" y="4474552"/>
            <a:chExt cx="2587414" cy="621355"/>
          </a:xfrm>
        </p:grpSpPr>
        <p:sp>
          <p:nvSpPr>
            <p:cNvPr id="30" name="1"/>
            <p:cNvSpPr txBox="1">
              <a:spLocks noChangeArrowheads="1"/>
            </p:cNvSpPr>
            <p:nvPr/>
          </p:nvSpPr>
          <p:spPr bwMode="auto">
            <a:xfrm>
              <a:off x="9440964" y="4495357"/>
              <a:ext cx="1826831" cy="21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4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Transportation Data</a:t>
              </a:r>
            </a:p>
          </p:txBody>
        </p:sp>
        <p:sp>
          <p:nvSpPr>
            <p:cNvPr id="31" name="1"/>
            <p:cNvSpPr txBox="1">
              <a:spLocks noChangeArrowheads="1"/>
            </p:cNvSpPr>
            <p:nvPr/>
          </p:nvSpPr>
          <p:spPr bwMode="auto">
            <a:xfrm>
              <a:off x="9450262" y="4763999"/>
              <a:ext cx="1764551" cy="242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Under discover</a:t>
              </a:r>
              <a:endParaRPr lang="zh-CN" altLang="en-US" sz="12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680381" y="4474552"/>
              <a:ext cx="621355" cy="621355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666464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735418" y="4572855"/>
              <a:ext cx="511280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T</a:t>
              </a:r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1DBC048-9864-4E41-A589-80DD5C185DC2}"/>
              </a:ext>
            </a:extLst>
          </p:cNvPr>
          <p:cNvSpPr/>
          <p:nvPr/>
        </p:nvSpPr>
        <p:spPr>
          <a:xfrm>
            <a:off x="1128418" y="354830"/>
            <a:ext cx="2630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 Sources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14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1DBC048-9864-4E41-A589-80DD5C185DC2}"/>
              </a:ext>
            </a:extLst>
          </p:cNvPr>
          <p:cNvSpPr/>
          <p:nvPr/>
        </p:nvSpPr>
        <p:spPr>
          <a:xfrm>
            <a:off x="1128418" y="354830"/>
            <a:ext cx="2630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 Sources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BB34CE56-22F5-A007-EB28-5C6AF213A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561008"/>
              </p:ext>
            </p:extLst>
          </p:nvPr>
        </p:nvGraphicFramePr>
        <p:xfrm>
          <a:off x="3508912" y="3721426"/>
          <a:ext cx="8125880" cy="2225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15735">
                  <a:extLst>
                    <a:ext uri="{9D8B030D-6E8A-4147-A177-3AD203B41FA5}">
                      <a16:colId xmlns:a16="http://schemas.microsoft.com/office/drawing/2014/main" val="3916198602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151387808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583837471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3369076932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1450206449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1162411293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3445453260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427513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City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Lat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err="1">
                          <a:solidFill>
                            <a:srgbClr val="666464"/>
                          </a:solidFill>
                          <a:effectLst/>
                        </a:rPr>
                        <a:t>Lng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Date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CO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NO2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SO2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PM2_5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848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Delhi</a:t>
                      </a:r>
                      <a:endParaRPr lang="en-US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28.564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77.145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3831.862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92.7075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59.9625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426.015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940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Delhi</a:t>
                      </a:r>
                      <a:endParaRPr lang="en-US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28.564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77.145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2827.724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85.68167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81.34042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318.5196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8147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Delhi</a:t>
                      </a:r>
                      <a:endParaRPr lang="en-US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28.564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77.145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2020/11/26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1978.796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63.53375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61.28417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137.8254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957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Delhi</a:t>
                      </a:r>
                      <a:endParaRPr lang="en-US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28.564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77.145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2020/11/27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1642.783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55.17958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39.54792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133.6429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7286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Delhi</a:t>
                      </a:r>
                      <a:endParaRPr lang="en-US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28.564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77.145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2020/11/28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2540.668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73.03083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41.565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198.6775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6694657"/>
                  </a:ext>
                </a:extLst>
              </a:tr>
            </a:tbl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0F766C76-8F05-008D-B434-E5B704CD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21" y="1585125"/>
            <a:ext cx="8123771" cy="11821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FD881F1-A08E-A9B8-1C84-80C1BD814A91}"/>
              </a:ext>
            </a:extLst>
          </p:cNvPr>
          <p:cNvSpPr txBox="1"/>
          <p:nvPr/>
        </p:nvSpPr>
        <p:spPr>
          <a:xfrm>
            <a:off x="6920977" y="3059668"/>
            <a:ext cx="130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666464"/>
                </a:solidFill>
                <a:latin typeface="+mj-lt"/>
              </a:rPr>
              <a:t>Delhi </a:t>
            </a:r>
            <a:r>
              <a:rPr lang="en-US" altLang="zh-CN">
                <a:solidFill>
                  <a:srgbClr val="666464"/>
                </a:solidFill>
                <a:latin typeface="+mj-lt"/>
              </a:rPr>
              <a:t>API</a:t>
            </a:r>
            <a:endParaRPr lang="zh-CN" altLang="en-US">
              <a:solidFill>
                <a:srgbClr val="666464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1BCE6C-D21B-7DB7-1586-41EF434A3C0F}"/>
              </a:ext>
            </a:extLst>
          </p:cNvPr>
          <p:cNvSpPr txBox="1"/>
          <p:nvPr/>
        </p:nvSpPr>
        <p:spPr>
          <a:xfrm>
            <a:off x="0" y="6631528"/>
            <a:ext cx="8610600" cy="2264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666464"/>
                </a:solidFill>
              </a:rPr>
              <a:t>“</a:t>
            </a:r>
            <a:r>
              <a:rPr lang="en-US" sz="800" err="1">
                <a:solidFill>
                  <a:srgbClr val="666464"/>
                </a:solidFill>
              </a:rPr>
              <a:t>Сurrent</a:t>
            </a:r>
            <a:r>
              <a:rPr lang="en-US" sz="800">
                <a:solidFill>
                  <a:srgbClr val="666464"/>
                </a:solidFill>
              </a:rPr>
              <a:t> Weather and Forecast - </a:t>
            </a:r>
            <a:r>
              <a:rPr lang="en-US" sz="800" err="1">
                <a:solidFill>
                  <a:srgbClr val="666464"/>
                </a:solidFill>
              </a:rPr>
              <a:t>OpenWeatherMap</a:t>
            </a:r>
            <a:r>
              <a:rPr lang="en-US" sz="800">
                <a:solidFill>
                  <a:srgbClr val="666464"/>
                </a:solidFill>
              </a:rPr>
              <a:t>.” </a:t>
            </a:r>
            <a:r>
              <a:rPr lang="en-US" sz="800" err="1">
                <a:solidFill>
                  <a:srgbClr val="666464"/>
                </a:solidFill>
              </a:rPr>
              <a:t>Сurrent</a:t>
            </a:r>
            <a:r>
              <a:rPr lang="en-US" sz="800">
                <a:solidFill>
                  <a:srgbClr val="666464"/>
                </a:solidFill>
              </a:rPr>
              <a:t> Weather and Forecast - </a:t>
            </a:r>
            <a:r>
              <a:rPr lang="en-US" sz="800" err="1">
                <a:solidFill>
                  <a:srgbClr val="666464"/>
                </a:solidFill>
              </a:rPr>
              <a:t>OpenWeatherMap</a:t>
            </a:r>
            <a:r>
              <a:rPr lang="en-US" sz="800">
                <a:solidFill>
                  <a:srgbClr val="666464"/>
                </a:solidFill>
              </a:rPr>
              <a:t>, openweathermap.org. Accessed 30 Oct. 2022.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19291" y="1549002"/>
            <a:ext cx="2699907" cy="1926153"/>
            <a:chOff x="869168" y="2091088"/>
            <a:chExt cx="2700610" cy="1926653"/>
          </a:xfrm>
        </p:grpSpPr>
        <p:sp>
          <p:nvSpPr>
            <p:cNvPr id="15" name="1"/>
            <p:cNvSpPr txBox="1">
              <a:spLocks noChangeArrowheads="1"/>
            </p:cNvSpPr>
            <p:nvPr/>
          </p:nvSpPr>
          <p:spPr bwMode="auto">
            <a:xfrm>
              <a:off x="1629751" y="2111894"/>
              <a:ext cx="1930728" cy="21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defTabSz="1216025">
                <a:spcBef>
                  <a:spcPct val="20000"/>
                </a:spcBef>
                <a:defRPr sz="1400" b="1">
                  <a:solidFill>
                    <a:srgbClr val="666464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</a:defRPr>
              </a:lvl1pPr>
              <a:lvl2pPr marL="742950" indent="-285750" defTabSz="1216025"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err="1">
                  <a:sym typeface="Arial" panose="020B0604020202020204" pitchFamily="34" charset="0"/>
                </a:rPr>
                <a:t>OpenWeatherMap</a:t>
              </a:r>
              <a:r>
                <a:rPr lang="en-US" altLang="zh-CN">
                  <a:sym typeface="Arial" panose="020B0604020202020204" pitchFamily="34" charset="0"/>
                </a:rPr>
                <a:t> API</a:t>
              </a:r>
            </a:p>
          </p:txBody>
        </p:sp>
        <p:sp>
          <p:nvSpPr>
            <p:cNvPr id="16" name="1"/>
            <p:cNvSpPr txBox="1">
              <a:spLocks noChangeArrowheads="1"/>
            </p:cNvSpPr>
            <p:nvPr/>
          </p:nvSpPr>
          <p:spPr bwMode="auto">
            <a:xfrm>
              <a:off x="1639050" y="2389497"/>
              <a:ext cx="1930728" cy="1628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171450" indent="-171450" defTabSz="1216025">
                <a:lnSpc>
                  <a:spcPct val="15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666464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</a:defRPr>
              </a:lvl1pPr>
              <a:lvl2pPr marL="742950" indent="-285750" defTabSz="1216025"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>
                  <a:sym typeface="Arial" panose="020B0604020202020204" pitchFamily="34" charset="0"/>
                </a:rPr>
                <a:t>Data from the </a:t>
              </a:r>
              <a:r>
                <a:rPr lang="en-US" altLang="zh-CN" err="1">
                  <a:sym typeface="Arial" panose="020B0604020202020204" pitchFamily="34" charset="0"/>
                </a:rPr>
                <a:t>OpenWeatherMap</a:t>
              </a:r>
              <a:r>
                <a:rPr lang="en-US" altLang="zh-CN">
                  <a:sym typeface="Arial" panose="020B0604020202020204" pitchFamily="34" charset="0"/>
                </a:rPr>
                <a:t>, used as a ground truth for air pollution</a:t>
              </a:r>
            </a:p>
            <a:p>
              <a:r>
                <a:rPr lang="en-US" altLang="zh-CN">
                  <a:sym typeface="Arial" panose="020B0604020202020204" pitchFamily="34" charset="0"/>
                </a:rPr>
                <a:t>No missing values</a:t>
              </a:r>
            </a:p>
            <a:p>
              <a:r>
                <a:rPr lang="en-US" altLang="zh-CN">
                  <a:sym typeface="Arial" panose="020B0604020202020204" pitchFamily="34" charset="0"/>
                </a:rPr>
                <a:t>Split in cities</a:t>
              </a:r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69168" y="2091088"/>
              <a:ext cx="621355" cy="621355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24205" y="2189391"/>
              <a:ext cx="511280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O</a:t>
              </a:r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622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1DBC048-9864-4E41-A589-80DD5C185DC2}"/>
              </a:ext>
            </a:extLst>
          </p:cNvPr>
          <p:cNvSpPr/>
          <p:nvPr/>
        </p:nvSpPr>
        <p:spPr>
          <a:xfrm>
            <a:off x="1128418" y="354830"/>
            <a:ext cx="2630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Data Sources</a:t>
            </a:r>
            <a:endParaRPr lang="zh-CN" altLang="en-US" sz="2800" b="1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23">
            <a:extLst>
              <a:ext uri="{FF2B5EF4-FFF2-40B4-BE49-F238E27FC236}">
                <a16:creationId xmlns:a16="http://schemas.microsoft.com/office/drawing/2014/main" id="{EA4E0AD6-0B82-893E-40C8-7FF39B8147CF}"/>
              </a:ext>
            </a:extLst>
          </p:cNvPr>
          <p:cNvGrpSpPr/>
          <p:nvPr/>
        </p:nvGrpSpPr>
        <p:grpSpPr>
          <a:xfrm>
            <a:off x="319291" y="1554991"/>
            <a:ext cx="2776335" cy="1542086"/>
            <a:chOff x="8680381" y="2091088"/>
            <a:chExt cx="2777058" cy="1542491"/>
          </a:xfrm>
        </p:grpSpPr>
        <p:sp>
          <p:nvSpPr>
            <p:cNvPr id="3" name="1">
              <a:extLst>
                <a:ext uri="{FF2B5EF4-FFF2-40B4-BE49-F238E27FC236}">
                  <a16:creationId xmlns:a16="http://schemas.microsoft.com/office/drawing/2014/main" id="{24783DA1-F043-D1C4-F822-38ECEFCE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0965" y="2111893"/>
              <a:ext cx="1773848" cy="24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Government Data</a:t>
              </a:r>
            </a:p>
          </p:txBody>
        </p:sp>
        <p:sp>
          <p:nvSpPr>
            <p:cNvPr id="4" name="1">
              <a:extLst>
                <a:ext uri="{FF2B5EF4-FFF2-40B4-BE49-F238E27FC236}">
                  <a16:creationId xmlns:a16="http://schemas.microsoft.com/office/drawing/2014/main" id="{237AA563-0D4B-097E-C917-4A78C2A59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0262" y="2380535"/>
              <a:ext cx="2007177" cy="125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The pollution data from Indian government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Some missing values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>
                  <a:solidFill>
                    <a:srgbClr val="666464"/>
                  </a:solidFill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Split in stations</a:t>
              </a:r>
              <a:endParaRPr lang="zh-CN" altLang="en-US" sz="1400">
                <a:solidFill>
                  <a:srgbClr val="666464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椭圆 26">
              <a:extLst>
                <a:ext uri="{FF2B5EF4-FFF2-40B4-BE49-F238E27FC236}">
                  <a16:creationId xmlns:a16="http://schemas.microsoft.com/office/drawing/2014/main" id="{CD31E097-7413-2F6D-8AA9-9776BAEB0794}"/>
                </a:ext>
              </a:extLst>
            </p:cNvPr>
            <p:cNvSpPr/>
            <p:nvPr/>
          </p:nvSpPr>
          <p:spPr>
            <a:xfrm>
              <a:off x="8680381" y="2091088"/>
              <a:ext cx="621355" cy="621355"/>
            </a:xfrm>
            <a:prstGeom prst="ellipse">
              <a:avLst/>
            </a:prstGeom>
            <a:solidFill>
              <a:srgbClr val="93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43951EA7-6A56-D260-2BB0-A86C9DD5AA3E}"/>
                </a:ext>
              </a:extLst>
            </p:cNvPr>
            <p:cNvSpPr txBox="1"/>
            <p:nvPr/>
          </p:nvSpPr>
          <p:spPr>
            <a:xfrm>
              <a:off x="8735418" y="2189391"/>
              <a:ext cx="511280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G</a:t>
              </a:r>
              <a:endPara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43F95AEB-4EBE-C5D4-1727-30DA9FF52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33" y="3339771"/>
            <a:ext cx="2725113" cy="27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38">
            <a:extLst>
              <a:ext uri="{FF2B5EF4-FFF2-40B4-BE49-F238E27FC236}">
                <a16:creationId xmlns:a16="http://schemas.microsoft.com/office/drawing/2014/main" id="{5FD79C2F-6E72-3EB4-CD98-CD87DA978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191953"/>
              </p:ext>
            </p:extLst>
          </p:nvPr>
        </p:nvGraphicFramePr>
        <p:xfrm>
          <a:off x="4283239" y="3765550"/>
          <a:ext cx="6769099" cy="2225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916198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1387808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583837471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336907693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450206449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1162411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err="1">
                          <a:solidFill>
                            <a:srgbClr val="666464"/>
                          </a:solidFill>
                          <a:effectLst/>
                        </a:rPr>
                        <a:t>From_Date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err="1">
                          <a:solidFill>
                            <a:srgbClr val="666464"/>
                          </a:solidFill>
                          <a:effectLst/>
                        </a:rPr>
                        <a:t>To_Date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PM2.5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SO2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NO2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rgbClr val="666464"/>
                          </a:solidFill>
                          <a:effectLst/>
                        </a:rPr>
                        <a:t>CO</a:t>
                      </a:r>
                      <a:endParaRPr lang="en-US" sz="1400" b="1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848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01-01-2018 00:00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02-01-2018 00:00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488.62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87.65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940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02-01-2018 00:00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03-01-2018 00:00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360.76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83.98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8147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03-01-2018 00:00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04-01-2018 00:00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288.57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87.43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957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04-01-2018 00:00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05-01-2018 00:00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352.22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solidFill>
                            <a:srgbClr val="666464"/>
                          </a:solidFill>
                          <a:effectLst/>
                        </a:rPr>
                        <a:t>92.08</a:t>
                      </a:r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0" i="0" u="none" strike="noStrike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7286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altLang="zh-CN" sz="1100" b="0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05-01-2018 00:00</a:t>
                      </a:r>
                      <a:endParaRPr lang="en-US" altLang="zh-CN" sz="1100" b="0" i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altLang="zh-CN" sz="1100" b="0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06-01-2018 00:00</a:t>
                      </a:r>
                      <a:endParaRPr lang="en-US" altLang="zh-CN" sz="1100" b="0" i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altLang="zh-CN" sz="1100" b="0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305.94</a:t>
                      </a:r>
                      <a:endParaRPr lang="en-US" altLang="zh-CN" sz="1100" b="0" i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endParaRPr lang="en-US" altLang="zh-CN" sz="1100" b="0" i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r>
                        <a:rPr lang="en-US" altLang="zh-CN" sz="1100" b="0" u="none" strike="noStrike" kern="1200">
                          <a:solidFill>
                            <a:srgbClr val="666464"/>
                          </a:solidFill>
                          <a:effectLst/>
                        </a:rPr>
                        <a:t>82.24</a:t>
                      </a:r>
                      <a:endParaRPr lang="en-US" altLang="zh-CN" sz="1100" b="0" i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126" rtl="0" eaLnBrk="1" fontAlgn="ctr" latinLnBrk="0" hangingPunct="1"/>
                      <a:endParaRPr lang="en-US" altLang="zh-CN" sz="1100" b="0" i="0" u="none" strike="noStrike" kern="1200">
                        <a:solidFill>
                          <a:srgbClr val="666464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6694657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B68D817-1EA4-E056-0D10-5D3C419EE8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557772"/>
              </p:ext>
            </p:extLst>
          </p:nvPr>
        </p:nvGraphicFramePr>
        <p:xfrm>
          <a:off x="3501660" y="616440"/>
          <a:ext cx="3904721" cy="2595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oogle Shape;109;p20">
            <a:extLst>
              <a:ext uri="{FF2B5EF4-FFF2-40B4-BE49-F238E27FC236}">
                <a16:creationId xmlns:a16="http://schemas.microsoft.com/office/drawing/2014/main" id="{316B4F5B-6BCD-7F6D-9F8C-5A82928A35B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-533" r="17247"/>
          <a:stretch/>
        </p:blipFill>
        <p:spPr>
          <a:xfrm>
            <a:off x="7530471" y="616441"/>
            <a:ext cx="4141695" cy="2595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272D00-FC75-FC7F-E687-2328A1C6307D}"/>
              </a:ext>
            </a:extLst>
          </p:cNvPr>
          <p:cNvSpPr txBox="1"/>
          <p:nvPr/>
        </p:nvSpPr>
        <p:spPr>
          <a:xfrm>
            <a:off x="0" y="6631528"/>
            <a:ext cx="7091030" cy="2264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>
                <a:solidFill>
                  <a:srgbClr val="666464"/>
                </a:solidFill>
              </a:rPr>
              <a:t>“Central Control Room for Air Quality Management - All India.” CCR, https://app.cpcbccr.com/ccr/#/caaqm-dashboard-all/caaqm-landing/data. </a:t>
            </a:r>
          </a:p>
        </p:txBody>
      </p:sp>
    </p:spTree>
    <p:extLst>
      <p:ext uri="{BB962C8B-B14F-4D97-AF65-F5344CB8AC3E}">
        <p14:creationId xmlns:p14="http://schemas.microsoft.com/office/powerpoint/2010/main" val="2640092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几何多边形年终总结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Custom 4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3D07C"/>
      </a:accent1>
      <a:accent2>
        <a:srgbClr val="93C3C2"/>
      </a:accent2>
      <a:accent3>
        <a:srgbClr val="E5EBB0"/>
      </a:accent3>
      <a:accent4>
        <a:srgbClr val="DBEFD3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Temp">
      <a:majorFont>
        <a:latin typeface="Arial"/>
        <a:ea typeface="思源黑体 CN Regular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A8B1"/>
      </a:accent1>
      <a:accent2>
        <a:srgbClr val="397D71"/>
      </a:accent2>
      <a:accent3>
        <a:srgbClr val="EE4D0A"/>
      </a:accent3>
      <a:accent4>
        <a:srgbClr val="5DA8B1"/>
      </a:accent4>
      <a:accent5>
        <a:srgbClr val="BCDB92"/>
      </a:accent5>
      <a:accent6>
        <a:srgbClr val="397D71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AEABAB"/>
      </a:accent2>
      <a:accent3>
        <a:srgbClr val="C00000"/>
      </a:accent3>
      <a:accent4>
        <a:srgbClr val="AEABAB"/>
      </a:accent4>
      <a:accent5>
        <a:srgbClr val="C00000"/>
      </a:accent5>
      <a:accent6>
        <a:srgbClr val="AEABAB"/>
      </a:accent6>
      <a:hlink>
        <a:srgbClr val="FF0000"/>
      </a:hlink>
      <a:folHlink>
        <a:srgbClr val="C00000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2232</Words>
  <Application>Microsoft Office PowerPoint</Application>
  <PresentationFormat>自定义</PresentationFormat>
  <Paragraphs>534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Adobe Devanagari</vt:lpstr>
      <vt:lpstr>-apple-system</vt:lpstr>
      <vt:lpstr>汉仪南宫体简</vt:lpstr>
      <vt:lpstr>等线</vt:lpstr>
      <vt:lpstr>腾祥铁山楷书简繁合集</vt:lpstr>
      <vt:lpstr>Arial</vt:lpstr>
      <vt:lpstr>Calibri</vt:lpstr>
      <vt:lpstr>Calibri Light</vt:lpstr>
      <vt:lpstr>Courier New</vt:lpstr>
      <vt:lpstr>Roboto</vt:lpstr>
      <vt:lpstr>千图网海量PPT模板www.58pic.com</vt:lpstr>
      <vt:lpstr>1_千图网海量PPT模板www.58pic.com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几何多边形年终总结</dc:title>
  <dc:creator>张 建春</dc:creator>
  <cp:lastModifiedBy>Xu, Zihao</cp:lastModifiedBy>
  <cp:revision>1</cp:revision>
  <dcterms:created xsi:type="dcterms:W3CDTF">2018-10-20T02:59:00Z</dcterms:created>
  <dcterms:modified xsi:type="dcterms:W3CDTF">2022-10-30T21:43:47Z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2052-10.1.0.7521</vt:lpwstr>
  </property>
</Properties>
</file>